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70" r:id="rId12"/>
    <p:sldId id="269" r:id="rId13"/>
    <p:sldId id="267" r:id="rId14"/>
    <p:sldId id="26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48"/>
    <p:restoredTop sz="96281"/>
  </p:normalViewPr>
  <p:slideViewPr>
    <p:cSldViewPr snapToGrid="0">
      <p:cViewPr varScale="1">
        <p:scale>
          <a:sx n="99" d="100"/>
          <a:sy n="99" d="100"/>
        </p:scale>
        <p:origin x="208" y="6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CABDA-A440-B386-9087-CBCA357770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8D0C8E-680F-08EE-5318-A06EACD05B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7C03D1-7EB0-8085-746B-461F11CD8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BD41-ECD8-5C49-974A-E6384EC1200A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F7906-3A24-BFFF-6637-07A599DF0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13C910-BA1D-8FB1-1571-5AADC06C2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8987C-045F-F346-A384-25BC00B83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964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24B63-E086-C804-1949-0058037EC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75CD9B-2121-45A7-83CE-7FD0895263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076E25-A7E0-C1A0-EAFF-AA8B6B264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BD41-ECD8-5C49-974A-E6384EC1200A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CB78D-5E53-E800-BABF-D911F541B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C7862-AB83-7CBF-2777-7FE5BC146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8987C-045F-F346-A384-25BC00B83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88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88DA8F-FD78-B43E-924E-CF440F2987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051DEA-A836-10D9-4F03-2DB0A8C1B4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59FFF-8070-8087-4B1A-EC7C55B1C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BD41-ECD8-5C49-974A-E6384EC1200A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8D35C4-1914-09D1-1E17-0BB4DD203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F02331-5A72-77DF-5179-83281B5BF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8987C-045F-F346-A384-25BC00B83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127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9AD5A-D269-BF53-2FD2-CFA708447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F3CEE-D1A1-0878-3E1C-C69915A3FE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82217-1CBE-526C-0719-930D9008C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BD41-ECD8-5C49-974A-E6384EC1200A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EC4CB5-4DF9-9B67-D492-94693C4A4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8B444C-6D82-1D92-A4B8-63CBCDC5E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8987C-045F-F346-A384-25BC00B83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409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80C23-37D4-7199-02D3-49244B5F8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B4680E-62FB-AB18-45EC-A62C10D3F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077551-AC86-5E83-ECD0-074B47279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BD41-ECD8-5C49-974A-E6384EC1200A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D45224-DB35-AD47-DA24-4E8E56D95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023DC3-3D3B-4DA6-60AE-788CB6BEF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8987C-045F-F346-A384-25BC00B83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938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5654-583E-1527-F1AC-00501FAE6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34360-BD97-D35C-7C0A-C15E996ED5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C8A7BC-A2C6-E0E1-381C-ADDAD8AD40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4CA350-FA76-7261-50AA-DECDDFB9D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BD41-ECD8-5C49-974A-E6384EC1200A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E01A44-C662-15BA-0429-5D069FF90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590408-E31B-0BF9-271D-99255B768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8987C-045F-F346-A384-25BC00B83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35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F4F25-ABC2-A5AA-D46C-0B5962FD9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E0591D-B1CC-830D-A527-0551893008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C7CB66-1C64-6E09-A62C-01BD70D15C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AD41A3-FDFC-F4DF-E398-01243A0B8C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5271CB-36CF-D7E9-FD7B-55BE03F092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7B3C25-46EC-D2B6-CD2D-2560AB882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BD41-ECD8-5C49-974A-E6384EC1200A}" type="datetimeFigureOut">
              <a:rPr lang="en-US" smtClean="0"/>
              <a:t>7/25/24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5CD49A-34B4-E54C-9CB8-AA3388C0B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CA02C7-A567-44E6-D68F-9CD49B3EA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8987C-045F-F346-A384-25BC00B83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818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43784-A542-ABF6-BC92-8EFD58C4C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FF08CF-B6C2-8FE4-B875-34995CA43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BD41-ECD8-5C49-974A-E6384EC1200A}" type="datetimeFigureOut">
              <a:rPr lang="en-US" smtClean="0"/>
              <a:t>7/25/24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39342E-5E62-AF6C-3D8F-1A7EBFEEB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8A23A8-E486-F1A8-F896-4EAF7F1E6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8987C-045F-F346-A384-25BC00B83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561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B268D2-EDD5-C38C-C870-A9DA21940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BD41-ECD8-5C49-974A-E6384EC1200A}" type="datetimeFigureOut">
              <a:rPr lang="en-US" smtClean="0"/>
              <a:t>7/25/24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382C89-8CEB-C2DB-9AC7-0A7280155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FC1B5B-7477-917C-DCA4-A1FE85BAC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8987C-045F-F346-A384-25BC00B83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605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81A17-4CBD-1C6B-F846-5E6AFD5A7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D6DC5-4F1E-6FBB-2772-0950E655EF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EF53B5-93C0-C974-6FD8-CB5603A6A8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2CE3AD-EFA8-138A-7049-BCA9A8599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BD41-ECD8-5C49-974A-E6384EC1200A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240EAE-4B6C-0F7D-0DC4-FFB1B2270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837B4B-B612-EABB-3EF2-AE87FE60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8987C-045F-F346-A384-25BC00B83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407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EE264-70A5-F44A-2E41-00198B24C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02F118-C2F2-4C97-1E7C-D99EB39A8B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7A3028-59AD-1368-69DF-3D5E5E5B10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F1AF9B-3DA6-BB9A-720A-A3553A654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BD41-ECD8-5C49-974A-E6384EC1200A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C35554-AC45-EC17-3D59-86FFAD94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AFC50E-FA72-322C-8639-F9B9D6566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8987C-045F-F346-A384-25BC00B83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275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C4A52B-67CB-DE39-F939-C93B4CAF0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56DED-17CE-1244-7E36-4579D0C4DB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3F6A2-1CB3-B1D1-A121-066B7E3AC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4BD41-ECD8-5C49-974A-E6384EC1200A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CEEDAD-21C8-8668-65D3-6F889F5B53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B84A91-3A34-B967-E380-BF8725BF88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8987C-045F-F346-A384-25BC00B83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870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ED05C39-87A8-9E5A-2ABA-735B1272C5EA}"/>
              </a:ext>
            </a:extLst>
          </p:cNvPr>
          <p:cNvSpPr txBox="1"/>
          <p:nvPr/>
        </p:nvSpPr>
        <p:spPr>
          <a:xfrm>
            <a:off x="566467" y="1223952"/>
            <a:ext cx="1105906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  <a:cs typeface="Papyrus"/>
              </a:rPr>
              <a:t>The </a:t>
            </a:r>
            <a:r>
              <a:rPr lang="en-US" sz="4400" dirty="0">
                <a:solidFill>
                  <a:srgbClr val="FF0000"/>
                </a:solidFill>
                <a:latin typeface="Times" pitchFamily="2" charset="0"/>
                <a:cs typeface="Papyrus"/>
              </a:rPr>
              <a:t>Red</a:t>
            </a:r>
            <a:r>
              <a:rPr lang="en-US" sz="4400" dirty="0">
                <a:solidFill>
                  <a:schemeClr val="bg1"/>
                </a:solidFill>
                <a:latin typeface="Times" pitchFamily="2" charset="0"/>
                <a:cs typeface="Papyrus"/>
              </a:rPr>
              <a:t> Letters #1</a:t>
            </a:r>
          </a:p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  <a:cs typeface="Papyrus"/>
              </a:rPr>
              <a:t>“Letters of Repentance”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pPr algn="ctr"/>
            <a:r>
              <a:rPr lang="en-US" sz="2000" dirty="0">
                <a:solidFill>
                  <a:schemeClr val="bg1"/>
                </a:solidFill>
              </a:rPr>
              <a:t>Scripture taken from the Christian Standard Bible, Copyright © 2017 by Holman Bible Publishers.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</a:rPr>
              <a:t> Used by permission.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</a:rPr>
              <a:t>Images in PPTs are public domain</a:t>
            </a:r>
          </a:p>
          <a:p>
            <a:pPr algn="ctr"/>
            <a:endParaRPr lang="en-US" sz="2000" dirty="0">
              <a:solidFill>
                <a:schemeClr val="bg1"/>
              </a:solidFill>
            </a:endParaRPr>
          </a:p>
          <a:p>
            <a:pPr algn="ctr"/>
            <a:endParaRPr lang="en-US" sz="4400" dirty="0">
              <a:solidFill>
                <a:schemeClr val="bg1"/>
              </a:solidFill>
              <a:latin typeface="Papyrus"/>
              <a:cs typeface="Papyrus"/>
            </a:endParaRPr>
          </a:p>
        </p:txBody>
      </p:sp>
    </p:spTree>
    <p:extLst>
      <p:ext uri="{BB962C8B-B14F-4D97-AF65-F5344CB8AC3E}">
        <p14:creationId xmlns:p14="http://schemas.microsoft.com/office/powerpoint/2010/main" val="36390763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A465FE-9E35-0004-AFF6-0E1DA291A0A7}"/>
              </a:ext>
            </a:extLst>
          </p:cNvPr>
          <p:cNvSpPr txBox="1"/>
          <p:nvPr/>
        </p:nvSpPr>
        <p:spPr>
          <a:xfrm>
            <a:off x="711200" y="551543"/>
            <a:ext cx="1074057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“When the time came to completion, </a:t>
            </a:r>
          </a:p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God sent his Son, born of a woman, born under the law, to redeem those under the law, so that we might receive adoption as sons.” </a:t>
            </a:r>
          </a:p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(Galatians 4:4–5 CSB)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FEA5B4-4F0F-A253-7CE0-1A57B208BF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8116" y="551543"/>
            <a:ext cx="1115877" cy="79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46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A465FE-9E35-0004-AFF6-0E1DA291A0A7}"/>
              </a:ext>
            </a:extLst>
          </p:cNvPr>
          <p:cNvSpPr txBox="1"/>
          <p:nvPr/>
        </p:nvSpPr>
        <p:spPr>
          <a:xfrm>
            <a:off x="711200" y="551543"/>
            <a:ext cx="1074057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“Search me, God, and know my heart; </a:t>
            </a:r>
          </a:p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test me and know my concerns.</a:t>
            </a:r>
          </a:p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 See if there is any offensive way in me; </a:t>
            </a:r>
          </a:p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lead me in the everlasting way.” </a:t>
            </a:r>
          </a:p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(Psalm 139:23–24 CSB)</a:t>
            </a:r>
          </a:p>
        </p:txBody>
      </p:sp>
    </p:spTree>
    <p:extLst>
      <p:ext uri="{BB962C8B-B14F-4D97-AF65-F5344CB8AC3E}">
        <p14:creationId xmlns:p14="http://schemas.microsoft.com/office/powerpoint/2010/main" val="152015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92C62F-2125-B1E2-C7D2-663FAE4CFF0E}"/>
              </a:ext>
            </a:extLst>
          </p:cNvPr>
          <p:cNvSpPr txBox="1"/>
          <p:nvPr/>
        </p:nvSpPr>
        <p:spPr>
          <a:xfrm>
            <a:off x="711200" y="551543"/>
            <a:ext cx="1074057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solidFill>
                  <a:schemeClr val="bg1"/>
                </a:solidFill>
                <a:latin typeface="Permanent Marker" panose="02000000000000000000" pitchFamily="2" charset="0"/>
                <a:ea typeface="Permanent Marker" panose="02000000000000000000" pitchFamily="2" charset="0"/>
              </a:rPr>
              <a:t>PRAYER</a:t>
            </a:r>
          </a:p>
          <a:p>
            <a:pPr algn="ctr"/>
            <a:r>
              <a:rPr lang="en-US" sz="9600" dirty="0">
                <a:solidFill>
                  <a:schemeClr val="bg1"/>
                </a:solidFill>
                <a:latin typeface="Permanent Marker" panose="02000000000000000000" pitchFamily="2" charset="0"/>
                <a:ea typeface="Permanent Marker" panose="02000000000000000000" pitchFamily="2" charset="0"/>
              </a:rPr>
              <a:t>CHANGES</a:t>
            </a:r>
          </a:p>
          <a:p>
            <a:pPr algn="ctr"/>
            <a:r>
              <a:rPr lang="en-US" sz="9600" dirty="0">
                <a:solidFill>
                  <a:schemeClr val="bg1"/>
                </a:solidFill>
                <a:latin typeface="Permanent Marker" panose="02000000000000000000" pitchFamily="2" charset="0"/>
                <a:ea typeface="Permanent Marker" panose="02000000000000000000" pitchFamily="2" charset="0"/>
              </a:rPr>
              <a:t>THINGS</a:t>
            </a:r>
          </a:p>
        </p:txBody>
      </p:sp>
    </p:spTree>
    <p:extLst>
      <p:ext uri="{BB962C8B-B14F-4D97-AF65-F5344CB8AC3E}">
        <p14:creationId xmlns:p14="http://schemas.microsoft.com/office/powerpoint/2010/main" val="3496851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A465FE-9E35-0004-AFF6-0E1DA291A0A7}"/>
              </a:ext>
            </a:extLst>
          </p:cNvPr>
          <p:cNvSpPr txBox="1"/>
          <p:nvPr/>
        </p:nvSpPr>
        <p:spPr>
          <a:xfrm>
            <a:off x="725714" y="1189558"/>
            <a:ext cx="1074057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“This man welcomes sinners </a:t>
            </a:r>
          </a:p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and eats with them!”  </a:t>
            </a:r>
          </a:p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(Luke 15:2 CSB) </a:t>
            </a:r>
          </a:p>
        </p:txBody>
      </p:sp>
    </p:spTree>
    <p:extLst>
      <p:ext uri="{BB962C8B-B14F-4D97-AF65-F5344CB8AC3E}">
        <p14:creationId xmlns:p14="http://schemas.microsoft.com/office/powerpoint/2010/main" val="930002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A465FE-9E35-0004-AFF6-0E1DA291A0A7}"/>
              </a:ext>
            </a:extLst>
          </p:cNvPr>
          <p:cNvSpPr txBox="1"/>
          <p:nvPr/>
        </p:nvSpPr>
        <p:spPr>
          <a:xfrm>
            <a:off x="725714" y="841829"/>
            <a:ext cx="1074057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“I tell you, in the same way, there is joy in the presence of God’s angels over one sinner who repents.” (Luke 15:10 CSB)</a:t>
            </a:r>
          </a:p>
        </p:txBody>
      </p:sp>
    </p:spTree>
    <p:extLst>
      <p:ext uri="{BB962C8B-B14F-4D97-AF65-F5344CB8AC3E}">
        <p14:creationId xmlns:p14="http://schemas.microsoft.com/office/powerpoint/2010/main" val="4178792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9E042F-3841-7BAB-0E60-4240A73247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732"/>
          <a:stretch/>
        </p:blipFill>
        <p:spPr>
          <a:xfrm>
            <a:off x="1297598" y="25876"/>
            <a:ext cx="9596803" cy="683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21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044DBF-A0C5-14B0-5808-E1E34598DD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731" y="0"/>
            <a:ext cx="49205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306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EF8ECFF-B83C-B82F-9F95-C3E6132C66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0"/>
            <a:ext cx="7772400" cy="678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93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20AEDD-1B98-691F-3B3C-E5D00306D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501" y="5283"/>
            <a:ext cx="9128033" cy="685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569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22D402-DDE7-BFC7-BFBA-E85B61A8A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702" y="0"/>
            <a:ext cx="55105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315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DA2BB9-A946-ECC7-E091-54BA44AE0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536" y="0"/>
            <a:ext cx="9026928" cy="690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980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87377C-6E1F-A1DF-CE82-C5C9708D067D}"/>
              </a:ext>
            </a:extLst>
          </p:cNvPr>
          <p:cNvSpPr txBox="1"/>
          <p:nvPr/>
        </p:nvSpPr>
        <p:spPr>
          <a:xfrm>
            <a:off x="566467" y="459862"/>
            <a:ext cx="1105906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Times" pitchFamily="2" charset="0"/>
                <a:cs typeface="Papyrus"/>
              </a:rPr>
              <a:t>WWJD</a:t>
            </a:r>
          </a:p>
          <a:p>
            <a:pPr algn="ctr"/>
            <a:endParaRPr lang="en-US" sz="6600" dirty="0">
              <a:solidFill>
                <a:schemeClr val="bg1"/>
              </a:solidFill>
              <a:latin typeface="Times" pitchFamily="2" charset="0"/>
              <a:cs typeface="Papyru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9CEC84-DEDA-8D13-4CD9-C0D6F39D6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326" y="285691"/>
            <a:ext cx="3987345" cy="13061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5CAF669-40EF-64CB-7DC6-4BFEB1D7A681}"/>
              </a:ext>
            </a:extLst>
          </p:cNvPr>
          <p:cNvSpPr txBox="1"/>
          <p:nvPr/>
        </p:nvSpPr>
        <p:spPr>
          <a:xfrm>
            <a:off x="566467" y="459862"/>
            <a:ext cx="11059065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6600" dirty="0">
              <a:solidFill>
                <a:schemeClr val="bg1"/>
              </a:solidFill>
              <a:latin typeface="Times" pitchFamily="2" charset="0"/>
              <a:cs typeface="Papyrus"/>
            </a:endParaRPr>
          </a:p>
          <a:p>
            <a:pPr algn="ctr"/>
            <a:endParaRPr lang="en-US" sz="6600" dirty="0">
              <a:solidFill>
                <a:schemeClr val="bg1"/>
              </a:solidFill>
              <a:latin typeface="Times" pitchFamily="2" charset="0"/>
              <a:cs typeface="Papyrus"/>
            </a:endParaRPr>
          </a:p>
          <a:p>
            <a:pPr algn="ctr"/>
            <a:r>
              <a:rPr lang="en-US" sz="6600" dirty="0">
                <a:solidFill>
                  <a:schemeClr val="bg1"/>
                </a:solidFill>
                <a:latin typeface="Times" pitchFamily="2" charset="0"/>
                <a:cs typeface="Papyrus"/>
              </a:rPr>
              <a:t>HDYKWJWDIYDKWJD</a:t>
            </a:r>
          </a:p>
          <a:p>
            <a:pPr algn="ctr"/>
            <a:r>
              <a:rPr lang="en-US" sz="4000" dirty="0">
                <a:solidFill>
                  <a:schemeClr val="bg1"/>
                </a:solidFill>
                <a:latin typeface="Times" pitchFamily="2" charset="0"/>
                <a:cs typeface="Papyrus"/>
              </a:rPr>
              <a:t>How do you know what Jesus would do </a:t>
            </a:r>
          </a:p>
          <a:p>
            <a:pPr algn="ctr"/>
            <a:r>
              <a:rPr lang="en-US" sz="4000" dirty="0">
                <a:solidFill>
                  <a:schemeClr val="bg1"/>
                </a:solidFill>
                <a:latin typeface="Times" pitchFamily="2" charset="0"/>
                <a:cs typeface="Papyrus"/>
              </a:rPr>
              <a:t>if you don’t know what Jesus did?</a:t>
            </a:r>
          </a:p>
          <a:p>
            <a:pPr algn="ctr"/>
            <a:r>
              <a:rPr lang="en-US" sz="4000" dirty="0">
                <a:solidFill>
                  <a:schemeClr val="bg1"/>
                </a:solidFill>
                <a:latin typeface="Times" pitchFamily="2" charset="0"/>
                <a:cs typeface="Papyrus"/>
              </a:rPr>
              <a:t>…or what He said?</a:t>
            </a:r>
          </a:p>
        </p:txBody>
      </p:sp>
    </p:spTree>
    <p:extLst>
      <p:ext uri="{BB962C8B-B14F-4D97-AF65-F5344CB8AC3E}">
        <p14:creationId xmlns:p14="http://schemas.microsoft.com/office/powerpoint/2010/main" val="221337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A465FE-9E35-0004-AFF6-0E1DA291A0A7}"/>
              </a:ext>
            </a:extLst>
          </p:cNvPr>
          <p:cNvSpPr txBox="1"/>
          <p:nvPr/>
        </p:nvSpPr>
        <p:spPr>
          <a:xfrm>
            <a:off x="711200" y="551543"/>
            <a:ext cx="107405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Letters of Repentance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6557DD-4C0B-0158-1AB7-62F66DDDC727}"/>
              </a:ext>
            </a:extLst>
          </p:cNvPr>
          <p:cNvSpPr txBox="1"/>
          <p:nvPr/>
        </p:nvSpPr>
        <p:spPr>
          <a:xfrm>
            <a:off x="711199" y="1647372"/>
            <a:ext cx="1074057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“Jesus went to Galilee, proclaiming the good news of God: ‘</a:t>
            </a:r>
            <a:r>
              <a:rPr lang="en-US" sz="4400" dirty="0">
                <a:solidFill>
                  <a:srgbClr val="FF0000"/>
                </a:solidFill>
                <a:latin typeface="Times" pitchFamily="2" charset="0"/>
              </a:rPr>
              <a:t>The time is fulfilled, and the kingdom of God has come near. </a:t>
            </a:r>
            <a:r>
              <a:rPr lang="en-US" sz="4400" b="1" dirty="0">
                <a:solidFill>
                  <a:srgbClr val="FF0000"/>
                </a:solidFill>
                <a:latin typeface="Times" pitchFamily="2" charset="0"/>
              </a:rPr>
              <a:t>Repent</a:t>
            </a:r>
            <a:r>
              <a:rPr lang="en-US" sz="4400" dirty="0">
                <a:solidFill>
                  <a:srgbClr val="FF0000"/>
                </a:solidFill>
                <a:latin typeface="Times" pitchFamily="2" charset="0"/>
              </a:rPr>
              <a:t> and believe the good news!’” </a:t>
            </a:r>
            <a:r>
              <a:rPr lang="en-US" sz="4400" dirty="0">
                <a:solidFill>
                  <a:schemeClr val="bg1"/>
                </a:solidFill>
                <a:latin typeface="Times" pitchFamily="2" charset="0"/>
              </a:rPr>
              <a:t>(Mark 1:14–15 CSB)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391617-0110-9A72-F555-B35968CEAC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027" y="2249967"/>
            <a:ext cx="1410346" cy="84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3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8314</TotalTime>
  <Words>237</Words>
  <Application>Microsoft Macintosh PowerPoint</Application>
  <PresentationFormat>Widescreen</PresentationFormat>
  <Paragraphs>30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Papyrus</vt:lpstr>
      <vt:lpstr>Permanent Marker</vt:lpstr>
      <vt:lpstr>Times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joel@fflinchrist.org</dc:creator>
  <cp:lastModifiedBy>Joel Hoyer</cp:lastModifiedBy>
  <cp:revision>13</cp:revision>
  <dcterms:created xsi:type="dcterms:W3CDTF">2022-08-29T21:09:39Z</dcterms:created>
  <dcterms:modified xsi:type="dcterms:W3CDTF">2024-07-25T19:03:55Z</dcterms:modified>
</cp:coreProperties>
</file>