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91" r:id="rId5"/>
    <p:sldId id="293" r:id="rId6"/>
    <p:sldId id="289" r:id="rId7"/>
    <p:sldId id="271" r:id="rId8"/>
    <p:sldId id="274" r:id="rId9"/>
    <p:sldId id="276" r:id="rId10"/>
    <p:sldId id="277" r:id="rId11"/>
    <p:sldId id="279" r:id="rId12"/>
    <p:sldId id="290" r:id="rId13"/>
    <p:sldId id="278" r:id="rId14"/>
    <p:sldId id="281" r:id="rId15"/>
    <p:sldId id="282" r:id="rId16"/>
    <p:sldId id="283" r:id="rId17"/>
    <p:sldId id="280" r:id="rId18"/>
    <p:sldId id="295" r:id="rId19"/>
    <p:sldId id="284" r:id="rId20"/>
    <p:sldId id="272" r:id="rId21"/>
    <p:sldId id="285" r:id="rId22"/>
    <p:sldId id="286" r:id="rId23"/>
    <p:sldId id="287" r:id="rId24"/>
    <p:sldId id="26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416"/>
    <p:restoredTop sz="96281"/>
  </p:normalViewPr>
  <p:slideViewPr>
    <p:cSldViewPr snapToGrid="0">
      <p:cViewPr varScale="1">
        <p:scale>
          <a:sx n="90" d="100"/>
          <a:sy n="90" d="100"/>
        </p:scale>
        <p:origin x="224" y="6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046EF-CD23-9DAC-C4BA-593025D729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B7E4FD-9347-2B57-FFBD-0CEB5AAEEB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F8490A-2B91-9CE5-1071-61F1D044C4F9}"/>
              </a:ext>
            </a:extLst>
          </p:cNvPr>
          <p:cNvSpPr>
            <a:spLocks noGrp="1"/>
          </p:cNvSpPr>
          <p:nvPr>
            <p:ph type="dt" sz="half" idx="10"/>
          </p:nvPr>
        </p:nvSpPr>
        <p:spPr/>
        <p:txBody>
          <a:bodyPr/>
          <a:lstStyle/>
          <a:p>
            <a:fld id="{4C18E6BB-4163-CF4E-82A7-0F27B87A5498}" type="datetimeFigureOut">
              <a:rPr lang="en-US" smtClean="0"/>
              <a:t>6/3/23</a:t>
            </a:fld>
            <a:endParaRPr lang="en-US"/>
          </a:p>
        </p:txBody>
      </p:sp>
      <p:sp>
        <p:nvSpPr>
          <p:cNvPr id="5" name="Footer Placeholder 4">
            <a:extLst>
              <a:ext uri="{FF2B5EF4-FFF2-40B4-BE49-F238E27FC236}">
                <a16:creationId xmlns:a16="http://schemas.microsoft.com/office/drawing/2014/main" id="{200FC748-895A-E88C-D625-5013713E8E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46BF95-E2CC-E2D6-10D5-B2F72AB583EC}"/>
              </a:ext>
            </a:extLst>
          </p:cNvPr>
          <p:cNvSpPr>
            <a:spLocks noGrp="1"/>
          </p:cNvSpPr>
          <p:nvPr>
            <p:ph type="sldNum" sz="quarter" idx="12"/>
          </p:nvPr>
        </p:nvSpPr>
        <p:spPr/>
        <p:txBody>
          <a:bodyPr/>
          <a:lstStyle/>
          <a:p>
            <a:fld id="{FE17D4EA-2BCE-5D41-BF4F-2D688F40154F}" type="slidenum">
              <a:rPr lang="en-US" smtClean="0"/>
              <a:t>‹#›</a:t>
            </a:fld>
            <a:endParaRPr lang="en-US"/>
          </a:p>
        </p:txBody>
      </p:sp>
    </p:spTree>
    <p:extLst>
      <p:ext uri="{BB962C8B-B14F-4D97-AF65-F5344CB8AC3E}">
        <p14:creationId xmlns:p14="http://schemas.microsoft.com/office/powerpoint/2010/main" val="3214865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F9BA3-FDFF-6777-80B3-286EAF3EC5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E8F04F-CADF-4829-29CC-98F75AE8E9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C28AB9-90C7-A7E1-7394-DF4B966BF9B0}"/>
              </a:ext>
            </a:extLst>
          </p:cNvPr>
          <p:cNvSpPr>
            <a:spLocks noGrp="1"/>
          </p:cNvSpPr>
          <p:nvPr>
            <p:ph type="dt" sz="half" idx="10"/>
          </p:nvPr>
        </p:nvSpPr>
        <p:spPr/>
        <p:txBody>
          <a:bodyPr/>
          <a:lstStyle/>
          <a:p>
            <a:fld id="{4C18E6BB-4163-CF4E-82A7-0F27B87A5498}" type="datetimeFigureOut">
              <a:rPr lang="en-US" smtClean="0"/>
              <a:t>6/3/23</a:t>
            </a:fld>
            <a:endParaRPr lang="en-US"/>
          </a:p>
        </p:txBody>
      </p:sp>
      <p:sp>
        <p:nvSpPr>
          <p:cNvPr id="5" name="Footer Placeholder 4">
            <a:extLst>
              <a:ext uri="{FF2B5EF4-FFF2-40B4-BE49-F238E27FC236}">
                <a16:creationId xmlns:a16="http://schemas.microsoft.com/office/drawing/2014/main" id="{69EDC14A-BEEC-3875-0D19-5C10C1E3D5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A5C77D-4E8E-9C6E-2649-05EF04B2B049}"/>
              </a:ext>
            </a:extLst>
          </p:cNvPr>
          <p:cNvSpPr>
            <a:spLocks noGrp="1"/>
          </p:cNvSpPr>
          <p:nvPr>
            <p:ph type="sldNum" sz="quarter" idx="12"/>
          </p:nvPr>
        </p:nvSpPr>
        <p:spPr/>
        <p:txBody>
          <a:bodyPr/>
          <a:lstStyle/>
          <a:p>
            <a:fld id="{FE17D4EA-2BCE-5D41-BF4F-2D688F40154F}" type="slidenum">
              <a:rPr lang="en-US" smtClean="0"/>
              <a:t>‹#›</a:t>
            </a:fld>
            <a:endParaRPr lang="en-US"/>
          </a:p>
        </p:txBody>
      </p:sp>
    </p:spTree>
    <p:extLst>
      <p:ext uri="{BB962C8B-B14F-4D97-AF65-F5344CB8AC3E}">
        <p14:creationId xmlns:p14="http://schemas.microsoft.com/office/powerpoint/2010/main" val="2133205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D63B4B-088C-65B8-A06A-F1A7B9A7EA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29BEC6-B0BB-34A6-A4CF-4A01CB600E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59697A-4E52-8B73-9B30-662DEEC92142}"/>
              </a:ext>
            </a:extLst>
          </p:cNvPr>
          <p:cNvSpPr>
            <a:spLocks noGrp="1"/>
          </p:cNvSpPr>
          <p:nvPr>
            <p:ph type="dt" sz="half" idx="10"/>
          </p:nvPr>
        </p:nvSpPr>
        <p:spPr/>
        <p:txBody>
          <a:bodyPr/>
          <a:lstStyle/>
          <a:p>
            <a:fld id="{4C18E6BB-4163-CF4E-82A7-0F27B87A5498}" type="datetimeFigureOut">
              <a:rPr lang="en-US" smtClean="0"/>
              <a:t>6/3/23</a:t>
            </a:fld>
            <a:endParaRPr lang="en-US"/>
          </a:p>
        </p:txBody>
      </p:sp>
      <p:sp>
        <p:nvSpPr>
          <p:cNvPr id="5" name="Footer Placeholder 4">
            <a:extLst>
              <a:ext uri="{FF2B5EF4-FFF2-40B4-BE49-F238E27FC236}">
                <a16:creationId xmlns:a16="http://schemas.microsoft.com/office/drawing/2014/main" id="{CCECB283-C8F9-A0C6-A918-CDAD44116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7D61F8-EDB7-AAB7-B3DA-C112AB80262E}"/>
              </a:ext>
            </a:extLst>
          </p:cNvPr>
          <p:cNvSpPr>
            <a:spLocks noGrp="1"/>
          </p:cNvSpPr>
          <p:nvPr>
            <p:ph type="sldNum" sz="quarter" idx="12"/>
          </p:nvPr>
        </p:nvSpPr>
        <p:spPr/>
        <p:txBody>
          <a:bodyPr/>
          <a:lstStyle/>
          <a:p>
            <a:fld id="{FE17D4EA-2BCE-5D41-BF4F-2D688F40154F}" type="slidenum">
              <a:rPr lang="en-US" smtClean="0"/>
              <a:t>‹#›</a:t>
            </a:fld>
            <a:endParaRPr lang="en-US"/>
          </a:p>
        </p:txBody>
      </p:sp>
    </p:spTree>
    <p:extLst>
      <p:ext uri="{BB962C8B-B14F-4D97-AF65-F5344CB8AC3E}">
        <p14:creationId xmlns:p14="http://schemas.microsoft.com/office/powerpoint/2010/main" val="2147462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2DD57-01C5-E6A0-7E18-CD3D12F18D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82DD31-D637-1730-DD70-004D8D04EC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7795A3-E156-C8AE-184E-3AC688537E5A}"/>
              </a:ext>
            </a:extLst>
          </p:cNvPr>
          <p:cNvSpPr>
            <a:spLocks noGrp="1"/>
          </p:cNvSpPr>
          <p:nvPr>
            <p:ph type="dt" sz="half" idx="10"/>
          </p:nvPr>
        </p:nvSpPr>
        <p:spPr/>
        <p:txBody>
          <a:bodyPr/>
          <a:lstStyle/>
          <a:p>
            <a:fld id="{4C18E6BB-4163-CF4E-82A7-0F27B87A5498}" type="datetimeFigureOut">
              <a:rPr lang="en-US" smtClean="0"/>
              <a:t>6/3/23</a:t>
            </a:fld>
            <a:endParaRPr lang="en-US"/>
          </a:p>
        </p:txBody>
      </p:sp>
      <p:sp>
        <p:nvSpPr>
          <p:cNvPr id="5" name="Footer Placeholder 4">
            <a:extLst>
              <a:ext uri="{FF2B5EF4-FFF2-40B4-BE49-F238E27FC236}">
                <a16:creationId xmlns:a16="http://schemas.microsoft.com/office/drawing/2014/main" id="{27F9E1B2-3860-7336-DEB9-7C576BC008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65E4A8-4562-3C24-11E7-B0E341C3ACB1}"/>
              </a:ext>
            </a:extLst>
          </p:cNvPr>
          <p:cNvSpPr>
            <a:spLocks noGrp="1"/>
          </p:cNvSpPr>
          <p:nvPr>
            <p:ph type="sldNum" sz="quarter" idx="12"/>
          </p:nvPr>
        </p:nvSpPr>
        <p:spPr/>
        <p:txBody>
          <a:bodyPr/>
          <a:lstStyle/>
          <a:p>
            <a:fld id="{FE17D4EA-2BCE-5D41-BF4F-2D688F40154F}" type="slidenum">
              <a:rPr lang="en-US" smtClean="0"/>
              <a:t>‹#›</a:t>
            </a:fld>
            <a:endParaRPr lang="en-US"/>
          </a:p>
        </p:txBody>
      </p:sp>
    </p:spTree>
    <p:extLst>
      <p:ext uri="{BB962C8B-B14F-4D97-AF65-F5344CB8AC3E}">
        <p14:creationId xmlns:p14="http://schemas.microsoft.com/office/powerpoint/2010/main" val="3869072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AC166-4A8C-409A-D5E3-0374128575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82ED868-901C-77DF-AF88-BC4DA96107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73A5A5-14BE-FF76-F393-A4050547B445}"/>
              </a:ext>
            </a:extLst>
          </p:cNvPr>
          <p:cNvSpPr>
            <a:spLocks noGrp="1"/>
          </p:cNvSpPr>
          <p:nvPr>
            <p:ph type="dt" sz="half" idx="10"/>
          </p:nvPr>
        </p:nvSpPr>
        <p:spPr/>
        <p:txBody>
          <a:bodyPr/>
          <a:lstStyle/>
          <a:p>
            <a:fld id="{4C18E6BB-4163-CF4E-82A7-0F27B87A5498}" type="datetimeFigureOut">
              <a:rPr lang="en-US" smtClean="0"/>
              <a:t>6/3/23</a:t>
            </a:fld>
            <a:endParaRPr lang="en-US"/>
          </a:p>
        </p:txBody>
      </p:sp>
      <p:sp>
        <p:nvSpPr>
          <p:cNvPr id="5" name="Footer Placeholder 4">
            <a:extLst>
              <a:ext uri="{FF2B5EF4-FFF2-40B4-BE49-F238E27FC236}">
                <a16:creationId xmlns:a16="http://schemas.microsoft.com/office/drawing/2014/main" id="{F3B3D573-1147-5A96-EE86-E559626151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0219B6-8CA7-3782-9F17-9F7C1CDC21C2}"/>
              </a:ext>
            </a:extLst>
          </p:cNvPr>
          <p:cNvSpPr>
            <a:spLocks noGrp="1"/>
          </p:cNvSpPr>
          <p:nvPr>
            <p:ph type="sldNum" sz="quarter" idx="12"/>
          </p:nvPr>
        </p:nvSpPr>
        <p:spPr/>
        <p:txBody>
          <a:bodyPr/>
          <a:lstStyle/>
          <a:p>
            <a:fld id="{FE17D4EA-2BCE-5D41-BF4F-2D688F40154F}" type="slidenum">
              <a:rPr lang="en-US" smtClean="0"/>
              <a:t>‹#›</a:t>
            </a:fld>
            <a:endParaRPr lang="en-US"/>
          </a:p>
        </p:txBody>
      </p:sp>
    </p:spTree>
    <p:extLst>
      <p:ext uri="{BB962C8B-B14F-4D97-AF65-F5344CB8AC3E}">
        <p14:creationId xmlns:p14="http://schemas.microsoft.com/office/powerpoint/2010/main" val="3900715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A51D3-B660-D0D0-5907-06DEC10BA6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8269A1-1DBF-8A69-D9AF-77C92AFA08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E752DA-0E94-49C1-9DEC-A6A4C99C58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7BECD3-F0F0-1639-2D41-F5D86C543C95}"/>
              </a:ext>
            </a:extLst>
          </p:cNvPr>
          <p:cNvSpPr>
            <a:spLocks noGrp="1"/>
          </p:cNvSpPr>
          <p:nvPr>
            <p:ph type="dt" sz="half" idx="10"/>
          </p:nvPr>
        </p:nvSpPr>
        <p:spPr/>
        <p:txBody>
          <a:bodyPr/>
          <a:lstStyle/>
          <a:p>
            <a:fld id="{4C18E6BB-4163-CF4E-82A7-0F27B87A5498}" type="datetimeFigureOut">
              <a:rPr lang="en-US" smtClean="0"/>
              <a:t>6/3/23</a:t>
            </a:fld>
            <a:endParaRPr lang="en-US"/>
          </a:p>
        </p:txBody>
      </p:sp>
      <p:sp>
        <p:nvSpPr>
          <p:cNvPr id="6" name="Footer Placeholder 5">
            <a:extLst>
              <a:ext uri="{FF2B5EF4-FFF2-40B4-BE49-F238E27FC236}">
                <a16:creationId xmlns:a16="http://schemas.microsoft.com/office/drawing/2014/main" id="{67244C4E-3293-A18E-0E9C-84BFB0AB5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8F0129-629F-A4A3-4CF0-987D81850CC7}"/>
              </a:ext>
            </a:extLst>
          </p:cNvPr>
          <p:cNvSpPr>
            <a:spLocks noGrp="1"/>
          </p:cNvSpPr>
          <p:nvPr>
            <p:ph type="sldNum" sz="quarter" idx="12"/>
          </p:nvPr>
        </p:nvSpPr>
        <p:spPr/>
        <p:txBody>
          <a:bodyPr/>
          <a:lstStyle/>
          <a:p>
            <a:fld id="{FE17D4EA-2BCE-5D41-BF4F-2D688F40154F}" type="slidenum">
              <a:rPr lang="en-US" smtClean="0"/>
              <a:t>‹#›</a:t>
            </a:fld>
            <a:endParaRPr lang="en-US"/>
          </a:p>
        </p:txBody>
      </p:sp>
    </p:spTree>
    <p:extLst>
      <p:ext uri="{BB962C8B-B14F-4D97-AF65-F5344CB8AC3E}">
        <p14:creationId xmlns:p14="http://schemas.microsoft.com/office/powerpoint/2010/main" val="389895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DCB1F-414A-6412-80CA-608B10271B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6DC5AB7-CD24-F59D-FFAF-E432C4D538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338E94-553D-14DC-DFF0-6428A8B6DB4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0AD27A-79E0-447E-9146-FD8F42B2D5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209EFD-AF5A-3A91-33B3-983D4E8A90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FB2684-A0B8-32D3-4010-C34F151B290C}"/>
              </a:ext>
            </a:extLst>
          </p:cNvPr>
          <p:cNvSpPr>
            <a:spLocks noGrp="1"/>
          </p:cNvSpPr>
          <p:nvPr>
            <p:ph type="dt" sz="half" idx="10"/>
          </p:nvPr>
        </p:nvSpPr>
        <p:spPr/>
        <p:txBody>
          <a:bodyPr/>
          <a:lstStyle/>
          <a:p>
            <a:fld id="{4C18E6BB-4163-CF4E-82A7-0F27B87A5498}" type="datetimeFigureOut">
              <a:rPr lang="en-US" smtClean="0"/>
              <a:t>6/3/23</a:t>
            </a:fld>
            <a:endParaRPr lang="en-US"/>
          </a:p>
        </p:txBody>
      </p:sp>
      <p:sp>
        <p:nvSpPr>
          <p:cNvPr id="8" name="Footer Placeholder 7">
            <a:extLst>
              <a:ext uri="{FF2B5EF4-FFF2-40B4-BE49-F238E27FC236}">
                <a16:creationId xmlns:a16="http://schemas.microsoft.com/office/drawing/2014/main" id="{360BB543-8586-A466-B495-FC146185957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42452B-D22A-1F2D-5499-3173D854BDB9}"/>
              </a:ext>
            </a:extLst>
          </p:cNvPr>
          <p:cNvSpPr>
            <a:spLocks noGrp="1"/>
          </p:cNvSpPr>
          <p:nvPr>
            <p:ph type="sldNum" sz="quarter" idx="12"/>
          </p:nvPr>
        </p:nvSpPr>
        <p:spPr/>
        <p:txBody>
          <a:bodyPr/>
          <a:lstStyle/>
          <a:p>
            <a:fld id="{FE17D4EA-2BCE-5D41-BF4F-2D688F40154F}" type="slidenum">
              <a:rPr lang="en-US" smtClean="0"/>
              <a:t>‹#›</a:t>
            </a:fld>
            <a:endParaRPr lang="en-US"/>
          </a:p>
        </p:txBody>
      </p:sp>
    </p:spTree>
    <p:extLst>
      <p:ext uri="{BB962C8B-B14F-4D97-AF65-F5344CB8AC3E}">
        <p14:creationId xmlns:p14="http://schemas.microsoft.com/office/powerpoint/2010/main" val="1648050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1D2C7-2437-B03E-4DAA-AD10E456E5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E4D560-4145-061C-739B-6F00A59C1CAF}"/>
              </a:ext>
            </a:extLst>
          </p:cNvPr>
          <p:cNvSpPr>
            <a:spLocks noGrp="1"/>
          </p:cNvSpPr>
          <p:nvPr>
            <p:ph type="dt" sz="half" idx="10"/>
          </p:nvPr>
        </p:nvSpPr>
        <p:spPr/>
        <p:txBody>
          <a:bodyPr/>
          <a:lstStyle/>
          <a:p>
            <a:fld id="{4C18E6BB-4163-CF4E-82A7-0F27B87A5498}" type="datetimeFigureOut">
              <a:rPr lang="en-US" smtClean="0"/>
              <a:t>6/3/23</a:t>
            </a:fld>
            <a:endParaRPr lang="en-US"/>
          </a:p>
        </p:txBody>
      </p:sp>
      <p:sp>
        <p:nvSpPr>
          <p:cNvPr id="4" name="Footer Placeholder 3">
            <a:extLst>
              <a:ext uri="{FF2B5EF4-FFF2-40B4-BE49-F238E27FC236}">
                <a16:creationId xmlns:a16="http://schemas.microsoft.com/office/drawing/2014/main" id="{4EF99937-B2A7-24A6-F51C-EA922E17F6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AE1C10-6C26-5C26-91BB-E069951FE5AC}"/>
              </a:ext>
            </a:extLst>
          </p:cNvPr>
          <p:cNvSpPr>
            <a:spLocks noGrp="1"/>
          </p:cNvSpPr>
          <p:nvPr>
            <p:ph type="sldNum" sz="quarter" idx="12"/>
          </p:nvPr>
        </p:nvSpPr>
        <p:spPr/>
        <p:txBody>
          <a:bodyPr/>
          <a:lstStyle/>
          <a:p>
            <a:fld id="{FE17D4EA-2BCE-5D41-BF4F-2D688F40154F}" type="slidenum">
              <a:rPr lang="en-US" smtClean="0"/>
              <a:t>‹#›</a:t>
            </a:fld>
            <a:endParaRPr lang="en-US"/>
          </a:p>
        </p:txBody>
      </p:sp>
    </p:spTree>
    <p:extLst>
      <p:ext uri="{BB962C8B-B14F-4D97-AF65-F5344CB8AC3E}">
        <p14:creationId xmlns:p14="http://schemas.microsoft.com/office/powerpoint/2010/main" val="1922470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59D213-7680-DFE0-50AB-9F0588DCBEEA}"/>
              </a:ext>
            </a:extLst>
          </p:cNvPr>
          <p:cNvSpPr>
            <a:spLocks noGrp="1"/>
          </p:cNvSpPr>
          <p:nvPr>
            <p:ph type="dt" sz="half" idx="10"/>
          </p:nvPr>
        </p:nvSpPr>
        <p:spPr/>
        <p:txBody>
          <a:bodyPr/>
          <a:lstStyle/>
          <a:p>
            <a:fld id="{4C18E6BB-4163-CF4E-82A7-0F27B87A5498}" type="datetimeFigureOut">
              <a:rPr lang="en-US" smtClean="0"/>
              <a:t>6/3/23</a:t>
            </a:fld>
            <a:endParaRPr lang="en-US"/>
          </a:p>
        </p:txBody>
      </p:sp>
      <p:sp>
        <p:nvSpPr>
          <p:cNvPr id="3" name="Footer Placeholder 2">
            <a:extLst>
              <a:ext uri="{FF2B5EF4-FFF2-40B4-BE49-F238E27FC236}">
                <a16:creationId xmlns:a16="http://schemas.microsoft.com/office/drawing/2014/main" id="{C23B0B42-BC5F-EED9-EA1D-74BAA77E93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1DE4FD-2E8F-106C-9700-955DA6BCC7A9}"/>
              </a:ext>
            </a:extLst>
          </p:cNvPr>
          <p:cNvSpPr>
            <a:spLocks noGrp="1"/>
          </p:cNvSpPr>
          <p:nvPr>
            <p:ph type="sldNum" sz="quarter" idx="12"/>
          </p:nvPr>
        </p:nvSpPr>
        <p:spPr/>
        <p:txBody>
          <a:bodyPr/>
          <a:lstStyle/>
          <a:p>
            <a:fld id="{FE17D4EA-2BCE-5D41-BF4F-2D688F40154F}" type="slidenum">
              <a:rPr lang="en-US" smtClean="0"/>
              <a:t>‹#›</a:t>
            </a:fld>
            <a:endParaRPr lang="en-US"/>
          </a:p>
        </p:txBody>
      </p:sp>
    </p:spTree>
    <p:extLst>
      <p:ext uri="{BB962C8B-B14F-4D97-AF65-F5344CB8AC3E}">
        <p14:creationId xmlns:p14="http://schemas.microsoft.com/office/powerpoint/2010/main" val="2211359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D5A2A-A1FC-9558-5619-E8237C0EE3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62975B-3B1D-DAD4-AE5B-8B9DB54AB5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35EAD3-7CF3-793C-607A-F5F5F9A74F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F54EF5-7111-ECB5-6C4E-C2DEF70E5AE5}"/>
              </a:ext>
            </a:extLst>
          </p:cNvPr>
          <p:cNvSpPr>
            <a:spLocks noGrp="1"/>
          </p:cNvSpPr>
          <p:nvPr>
            <p:ph type="dt" sz="half" idx="10"/>
          </p:nvPr>
        </p:nvSpPr>
        <p:spPr/>
        <p:txBody>
          <a:bodyPr/>
          <a:lstStyle/>
          <a:p>
            <a:fld id="{4C18E6BB-4163-CF4E-82A7-0F27B87A5498}" type="datetimeFigureOut">
              <a:rPr lang="en-US" smtClean="0"/>
              <a:t>6/3/23</a:t>
            </a:fld>
            <a:endParaRPr lang="en-US"/>
          </a:p>
        </p:txBody>
      </p:sp>
      <p:sp>
        <p:nvSpPr>
          <p:cNvPr id="6" name="Footer Placeholder 5">
            <a:extLst>
              <a:ext uri="{FF2B5EF4-FFF2-40B4-BE49-F238E27FC236}">
                <a16:creationId xmlns:a16="http://schemas.microsoft.com/office/drawing/2014/main" id="{521B9E0F-1FB6-152C-2020-7827CBB760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11D033-A34E-BF5E-AB42-C6854E0CD089}"/>
              </a:ext>
            </a:extLst>
          </p:cNvPr>
          <p:cNvSpPr>
            <a:spLocks noGrp="1"/>
          </p:cNvSpPr>
          <p:nvPr>
            <p:ph type="sldNum" sz="quarter" idx="12"/>
          </p:nvPr>
        </p:nvSpPr>
        <p:spPr/>
        <p:txBody>
          <a:bodyPr/>
          <a:lstStyle/>
          <a:p>
            <a:fld id="{FE17D4EA-2BCE-5D41-BF4F-2D688F40154F}" type="slidenum">
              <a:rPr lang="en-US" smtClean="0"/>
              <a:t>‹#›</a:t>
            </a:fld>
            <a:endParaRPr lang="en-US"/>
          </a:p>
        </p:txBody>
      </p:sp>
    </p:spTree>
    <p:extLst>
      <p:ext uri="{BB962C8B-B14F-4D97-AF65-F5344CB8AC3E}">
        <p14:creationId xmlns:p14="http://schemas.microsoft.com/office/powerpoint/2010/main" val="119764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BB8F7-ED1B-D2E7-8ABC-06D47EA7C7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4E9BD2-F88B-7B5C-BB8C-09E19B38A6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A58F95-0E4B-05A8-396F-3286578CA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F609FB-0474-A97A-3060-BFC065103890}"/>
              </a:ext>
            </a:extLst>
          </p:cNvPr>
          <p:cNvSpPr>
            <a:spLocks noGrp="1"/>
          </p:cNvSpPr>
          <p:nvPr>
            <p:ph type="dt" sz="half" idx="10"/>
          </p:nvPr>
        </p:nvSpPr>
        <p:spPr/>
        <p:txBody>
          <a:bodyPr/>
          <a:lstStyle/>
          <a:p>
            <a:fld id="{4C18E6BB-4163-CF4E-82A7-0F27B87A5498}" type="datetimeFigureOut">
              <a:rPr lang="en-US" smtClean="0"/>
              <a:t>6/3/23</a:t>
            </a:fld>
            <a:endParaRPr lang="en-US"/>
          </a:p>
        </p:txBody>
      </p:sp>
      <p:sp>
        <p:nvSpPr>
          <p:cNvPr id="6" name="Footer Placeholder 5">
            <a:extLst>
              <a:ext uri="{FF2B5EF4-FFF2-40B4-BE49-F238E27FC236}">
                <a16:creationId xmlns:a16="http://schemas.microsoft.com/office/drawing/2014/main" id="{203E3932-E0C4-EFAC-1B6D-4D1E387893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4DEEE-8BAD-258D-F209-F99DB0B5F1B7}"/>
              </a:ext>
            </a:extLst>
          </p:cNvPr>
          <p:cNvSpPr>
            <a:spLocks noGrp="1"/>
          </p:cNvSpPr>
          <p:nvPr>
            <p:ph type="sldNum" sz="quarter" idx="12"/>
          </p:nvPr>
        </p:nvSpPr>
        <p:spPr/>
        <p:txBody>
          <a:bodyPr/>
          <a:lstStyle/>
          <a:p>
            <a:fld id="{FE17D4EA-2BCE-5D41-BF4F-2D688F40154F}" type="slidenum">
              <a:rPr lang="en-US" smtClean="0"/>
              <a:t>‹#›</a:t>
            </a:fld>
            <a:endParaRPr lang="en-US"/>
          </a:p>
        </p:txBody>
      </p:sp>
    </p:spTree>
    <p:extLst>
      <p:ext uri="{BB962C8B-B14F-4D97-AF65-F5344CB8AC3E}">
        <p14:creationId xmlns:p14="http://schemas.microsoft.com/office/powerpoint/2010/main" val="3648879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7B6AA7-C6DC-E4F3-8519-1A84903492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1DFCD1-E88B-A566-8F7D-BA4AAA6B22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4D9989-9744-7600-90C7-433FE03A03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18E6BB-4163-CF4E-82A7-0F27B87A5498}" type="datetimeFigureOut">
              <a:rPr lang="en-US" smtClean="0"/>
              <a:t>6/3/23</a:t>
            </a:fld>
            <a:endParaRPr lang="en-US"/>
          </a:p>
        </p:txBody>
      </p:sp>
      <p:sp>
        <p:nvSpPr>
          <p:cNvPr id="5" name="Footer Placeholder 4">
            <a:extLst>
              <a:ext uri="{FF2B5EF4-FFF2-40B4-BE49-F238E27FC236}">
                <a16:creationId xmlns:a16="http://schemas.microsoft.com/office/drawing/2014/main" id="{3EE69CC1-1745-0E52-347C-2BCF8884C1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3C1F770-CA45-FEDD-6ED7-36CC851481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17D4EA-2BCE-5D41-BF4F-2D688F40154F}" type="slidenum">
              <a:rPr lang="en-US" smtClean="0"/>
              <a:t>‹#›</a:t>
            </a:fld>
            <a:endParaRPr lang="en-US"/>
          </a:p>
        </p:txBody>
      </p:sp>
    </p:spTree>
    <p:extLst>
      <p:ext uri="{BB962C8B-B14F-4D97-AF65-F5344CB8AC3E}">
        <p14:creationId xmlns:p14="http://schemas.microsoft.com/office/powerpoint/2010/main" val="687672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BC823D-04F0-E3C3-05BE-1E257F47A00D}"/>
              </a:ext>
            </a:extLst>
          </p:cNvPr>
          <p:cNvSpPr txBox="1"/>
          <p:nvPr/>
        </p:nvSpPr>
        <p:spPr>
          <a:xfrm>
            <a:off x="537882" y="672354"/>
            <a:ext cx="11134165" cy="1446550"/>
          </a:xfrm>
          <a:prstGeom prst="rect">
            <a:avLst/>
          </a:prstGeom>
          <a:noFill/>
        </p:spPr>
        <p:txBody>
          <a:bodyPr wrap="square" rtlCol="0">
            <a:spAutoFit/>
          </a:bodyPr>
          <a:lstStyle/>
          <a:p>
            <a:pPr algn="ctr"/>
            <a:r>
              <a:rPr lang="en-US" sz="4400" dirty="0">
                <a:solidFill>
                  <a:schemeClr val="bg1"/>
                </a:solidFill>
              </a:rPr>
              <a:t>Lessons from the Life of Noah #1</a:t>
            </a:r>
          </a:p>
          <a:p>
            <a:pPr algn="ctr"/>
            <a:r>
              <a:rPr lang="en-US" sz="4400" dirty="0">
                <a:solidFill>
                  <a:schemeClr val="bg1"/>
                </a:solidFill>
              </a:rPr>
              <a:t>Knowing Where We </a:t>
            </a:r>
            <a:r>
              <a:rPr lang="en-US" sz="4400">
                <a:solidFill>
                  <a:schemeClr val="bg1"/>
                </a:solidFill>
              </a:rPr>
              <a:t>Came From</a:t>
            </a:r>
            <a:endParaRPr lang="en-US" sz="4400" dirty="0">
              <a:solidFill>
                <a:schemeClr val="bg1"/>
              </a:solidFill>
            </a:endParaRPr>
          </a:p>
        </p:txBody>
      </p:sp>
    </p:spTree>
    <p:extLst>
      <p:ext uri="{BB962C8B-B14F-4D97-AF65-F5344CB8AC3E}">
        <p14:creationId xmlns:p14="http://schemas.microsoft.com/office/powerpoint/2010/main" val="26002935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9075AC-B1C0-2223-1F1C-8AE0D24F2B5F}"/>
              </a:ext>
            </a:extLst>
          </p:cNvPr>
          <p:cNvSpPr txBox="1"/>
          <p:nvPr/>
        </p:nvSpPr>
        <p:spPr>
          <a:xfrm>
            <a:off x="441512" y="201705"/>
            <a:ext cx="11308976" cy="2123658"/>
          </a:xfrm>
          <a:prstGeom prst="rect">
            <a:avLst/>
          </a:prstGeom>
          <a:noFill/>
        </p:spPr>
        <p:txBody>
          <a:bodyPr wrap="square" rtlCol="0">
            <a:spAutoFit/>
          </a:bodyPr>
          <a:lstStyle/>
          <a:p>
            <a:pPr algn="ctr"/>
            <a:r>
              <a:rPr lang="en-US" sz="4400" dirty="0">
                <a:solidFill>
                  <a:schemeClr val="bg1"/>
                </a:solidFill>
              </a:rPr>
              <a:t>“These are the family records of…”</a:t>
            </a:r>
          </a:p>
          <a:p>
            <a:pPr algn="ctr"/>
            <a:r>
              <a:rPr lang="en-US" sz="4400" dirty="0">
                <a:solidFill>
                  <a:schemeClr val="bg1"/>
                </a:solidFill>
              </a:rPr>
              <a:t>Exodus 6:16, 19; Numbers 1:22, 24, 26, 28, 30, 32, 34, 36, 40, 42; 3:1</a:t>
            </a:r>
          </a:p>
        </p:txBody>
      </p:sp>
    </p:spTree>
    <p:extLst>
      <p:ext uri="{BB962C8B-B14F-4D97-AF65-F5344CB8AC3E}">
        <p14:creationId xmlns:p14="http://schemas.microsoft.com/office/powerpoint/2010/main" val="6509320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778586-78EF-6467-B637-94F55BD15F1F}"/>
              </a:ext>
            </a:extLst>
          </p:cNvPr>
          <p:cNvPicPr>
            <a:picLocks noChangeAspect="1"/>
          </p:cNvPicPr>
          <p:nvPr/>
        </p:nvPicPr>
        <p:blipFill>
          <a:blip r:embed="rId2"/>
          <a:stretch>
            <a:fillRect/>
          </a:stretch>
        </p:blipFill>
        <p:spPr>
          <a:xfrm>
            <a:off x="0" y="0"/>
            <a:ext cx="12192000" cy="6096000"/>
          </a:xfrm>
          <a:prstGeom prst="rect">
            <a:avLst/>
          </a:prstGeom>
        </p:spPr>
      </p:pic>
    </p:spTree>
    <p:extLst>
      <p:ext uri="{BB962C8B-B14F-4D97-AF65-F5344CB8AC3E}">
        <p14:creationId xmlns:p14="http://schemas.microsoft.com/office/powerpoint/2010/main" val="1639032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F74F787-E087-D9FF-528E-ECA67621E89C}"/>
              </a:ext>
            </a:extLst>
          </p:cNvPr>
          <p:cNvPicPr>
            <a:picLocks noChangeAspect="1"/>
          </p:cNvPicPr>
          <p:nvPr/>
        </p:nvPicPr>
        <p:blipFill>
          <a:blip r:embed="rId2"/>
          <a:stretch>
            <a:fillRect/>
          </a:stretch>
        </p:blipFill>
        <p:spPr>
          <a:xfrm>
            <a:off x="0" y="0"/>
            <a:ext cx="12192000" cy="6112632"/>
          </a:xfrm>
          <a:prstGeom prst="rect">
            <a:avLst/>
          </a:prstGeom>
        </p:spPr>
      </p:pic>
      <p:pic>
        <p:nvPicPr>
          <p:cNvPr id="11" name="Picture 10">
            <a:extLst>
              <a:ext uri="{FF2B5EF4-FFF2-40B4-BE49-F238E27FC236}">
                <a16:creationId xmlns:a16="http://schemas.microsoft.com/office/drawing/2014/main" id="{31AB015E-2CE2-3806-7D1C-CA4C2A44A2A5}"/>
              </a:ext>
            </a:extLst>
          </p:cNvPr>
          <p:cNvPicPr>
            <a:picLocks noChangeAspect="1"/>
          </p:cNvPicPr>
          <p:nvPr/>
        </p:nvPicPr>
        <p:blipFill rotWithShape="1">
          <a:blip r:embed="rId3"/>
          <a:srcRect l="5940" t="17905" r="44323" b="19714"/>
          <a:stretch/>
        </p:blipFill>
        <p:spPr>
          <a:xfrm>
            <a:off x="1232452" y="1769165"/>
            <a:ext cx="3617844" cy="2126974"/>
          </a:xfrm>
          <a:prstGeom prst="rect">
            <a:avLst/>
          </a:prstGeom>
        </p:spPr>
      </p:pic>
      <p:pic>
        <p:nvPicPr>
          <p:cNvPr id="13" name="Picture 12">
            <a:extLst>
              <a:ext uri="{FF2B5EF4-FFF2-40B4-BE49-F238E27FC236}">
                <a16:creationId xmlns:a16="http://schemas.microsoft.com/office/drawing/2014/main" id="{F7570CCE-060B-25EE-3E8E-150A94C94CD4}"/>
              </a:ext>
            </a:extLst>
          </p:cNvPr>
          <p:cNvPicPr>
            <a:picLocks noChangeAspect="1"/>
          </p:cNvPicPr>
          <p:nvPr/>
        </p:nvPicPr>
        <p:blipFill rotWithShape="1">
          <a:blip r:embed="rId3"/>
          <a:srcRect l="56095" t="25975" r="8607" b="21616"/>
          <a:stretch/>
        </p:blipFill>
        <p:spPr>
          <a:xfrm>
            <a:off x="7613374" y="1696419"/>
            <a:ext cx="3160643" cy="2199720"/>
          </a:xfrm>
          <a:prstGeom prst="rect">
            <a:avLst/>
          </a:prstGeom>
        </p:spPr>
      </p:pic>
    </p:spTree>
    <p:extLst>
      <p:ext uri="{BB962C8B-B14F-4D97-AF65-F5344CB8AC3E}">
        <p14:creationId xmlns:p14="http://schemas.microsoft.com/office/powerpoint/2010/main" val="1538190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9075AC-B1C0-2223-1F1C-8AE0D24F2B5F}"/>
              </a:ext>
            </a:extLst>
          </p:cNvPr>
          <p:cNvSpPr txBox="1"/>
          <p:nvPr/>
        </p:nvSpPr>
        <p:spPr>
          <a:xfrm>
            <a:off x="443753" y="739587"/>
            <a:ext cx="11308976" cy="3477875"/>
          </a:xfrm>
          <a:prstGeom prst="rect">
            <a:avLst/>
          </a:prstGeom>
          <a:noFill/>
        </p:spPr>
        <p:txBody>
          <a:bodyPr wrap="square" rtlCol="0">
            <a:spAutoFit/>
          </a:bodyPr>
          <a:lstStyle/>
          <a:p>
            <a:pPr algn="ctr"/>
            <a:r>
              <a:rPr lang="en-US" sz="4400" dirty="0">
                <a:solidFill>
                  <a:schemeClr val="bg1"/>
                </a:solidFill>
              </a:rPr>
              <a:t>“The LORD God formed out of the ground every wild animal and every bird of the sky, and brought each to the man to see what he would call it. And whatever the man called a living creature, that was its name.” (Genesis 2:19 CSB)</a:t>
            </a:r>
          </a:p>
        </p:txBody>
      </p:sp>
    </p:spTree>
    <p:extLst>
      <p:ext uri="{BB962C8B-B14F-4D97-AF65-F5344CB8AC3E}">
        <p14:creationId xmlns:p14="http://schemas.microsoft.com/office/powerpoint/2010/main" val="2126217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8DED76-2E6F-57DB-D0D1-F1B6ED102CC8}"/>
              </a:ext>
            </a:extLst>
          </p:cNvPr>
          <p:cNvPicPr>
            <a:picLocks noChangeAspect="1"/>
          </p:cNvPicPr>
          <p:nvPr/>
        </p:nvPicPr>
        <p:blipFill>
          <a:blip r:embed="rId2"/>
          <a:stretch>
            <a:fillRect/>
          </a:stretch>
        </p:blipFill>
        <p:spPr>
          <a:xfrm>
            <a:off x="0" y="-1"/>
            <a:ext cx="12192002" cy="6858001"/>
          </a:xfrm>
          <a:prstGeom prst="rect">
            <a:avLst/>
          </a:prstGeom>
        </p:spPr>
      </p:pic>
    </p:spTree>
    <p:extLst>
      <p:ext uri="{BB962C8B-B14F-4D97-AF65-F5344CB8AC3E}">
        <p14:creationId xmlns:p14="http://schemas.microsoft.com/office/powerpoint/2010/main" val="874483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93DD72-AA15-2637-4242-181F9EDF466E}"/>
              </a:ext>
            </a:extLst>
          </p:cNvPr>
          <p:cNvPicPr>
            <a:picLocks noChangeAspect="1"/>
          </p:cNvPicPr>
          <p:nvPr/>
        </p:nvPicPr>
        <p:blipFill rotWithShape="1">
          <a:blip r:embed="rId2"/>
          <a:srcRect l="5183" t="4841" r="5347" b="39302"/>
          <a:stretch/>
        </p:blipFill>
        <p:spPr>
          <a:xfrm>
            <a:off x="1951978" y="-10542"/>
            <a:ext cx="8288043" cy="6868542"/>
          </a:xfrm>
          <a:prstGeom prst="rect">
            <a:avLst/>
          </a:prstGeom>
        </p:spPr>
      </p:pic>
      <p:pic>
        <p:nvPicPr>
          <p:cNvPr id="4" name="Picture 3">
            <a:extLst>
              <a:ext uri="{FF2B5EF4-FFF2-40B4-BE49-F238E27FC236}">
                <a16:creationId xmlns:a16="http://schemas.microsoft.com/office/drawing/2014/main" id="{372A5F30-89E4-4B9A-35A6-97C07F87BA1C}"/>
              </a:ext>
            </a:extLst>
          </p:cNvPr>
          <p:cNvPicPr>
            <a:picLocks noChangeAspect="1"/>
          </p:cNvPicPr>
          <p:nvPr/>
        </p:nvPicPr>
        <p:blipFill>
          <a:blip r:embed="rId3"/>
          <a:stretch>
            <a:fillRect/>
          </a:stretch>
        </p:blipFill>
        <p:spPr>
          <a:xfrm>
            <a:off x="2220912" y="635795"/>
            <a:ext cx="2322513" cy="1500187"/>
          </a:xfrm>
          <a:prstGeom prst="rect">
            <a:avLst/>
          </a:prstGeom>
        </p:spPr>
      </p:pic>
      <p:pic>
        <p:nvPicPr>
          <p:cNvPr id="5" name="Picture 4">
            <a:extLst>
              <a:ext uri="{FF2B5EF4-FFF2-40B4-BE49-F238E27FC236}">
                <a16:creationId xmlns:a16="http://schemas.microsoft.com/office/drawing/2014/main" id="{6BCEF5E7-0246-DDA3-98B4-2D42345F827B}"/>
              </a:ext>
            </a:extLst>
          </p:cNvPr>
          <p:cNvPicPr>
            <a:picLocks noChangeAspect="1"/>
          </p:cNvPicPr>
          <p:nvPr/>
        </p:nvPicPr>
        <p:blipFill>
          <a:blip r:embed="rId3"/>
          <a:stretch>
            <a:fillRect/>
          </a:stretch>
        </p:blipFill>
        <p:spPr>
          <a:xfrm>
            <a:off x="3930650" y="2782318"/>
            <a:ext cx="4727576" cy="862521"/>
          </a:xfrm>
          <a:prstGeom prst="rect">
            <a:avLst/>
          </a:prstGeom>
        </p:spPr>
      </p:pic>
    </p:spTree>
    <p:extLst>
      <p:ext uri="{BB962C8B-B14F-4D97-AF65-F5344CB8AC3E}">
        <p14:creationId xmlns:p14="http://schemas.microsoft.com/office/powerpoint/2010/main" val="176197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3EA3A0-D83B-E638-1BCB-C68CCF3090B1}"/>
              </a:ext>
            </a:extLst>
          </p:cNvPr>
          <p:cNvPicPr>
            <a:picLocks noChangeAspect="1"/>
          </p:cNvPicPr>
          <p:nvPr/>
        </p:nvPicPr>
        <p:blipFill rotWithShape="1">
          <a:blip r:embed="rId2"/>
          <a:srcRect l="3153" t="5024" r="3732" b="4911"/>
          <a:stretch/>
        </p:blipFill>
        <p:spPr>
          <a:xfrm>
            <a:off x="982099" y="12193"/>
            <a:ext cx="10227801" cy="6845807"/>
          </a:xfrm>
          <a:prstGeom prst="rect">
            <a:avLst/>
          </a:prstGeom>
        </p:spPr>
      </p:pic>
    </p:spTree>
    <p:extLst>
      <p:ext uri="{BB962C8B-B14F-4D97-AF65-F5344CB8AC3E}">
        <p14:creationId xmlns:p14="http://schemas.microsoft.com/office/powerpoint/2010/main" val="5962981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9075AC-B1C0-2223-1F1C-8AE0D24F2B5F}"/>
              </a:ext>
            </a:extLst>
          </p:cNvPr>
          <p:cNvSpPr txBox="1"/>
          <p:nvPr/>
        </p:nvSpPr>
        <p:spPr>
          <a:xfrm>
            <a:off x="443753" y="739587"/>
            <a:ext cx="11308976" cy="2123658"/>
          </a:xfrm>
          <a:prstGeom prst="rect">
            <a:avLst/>
          </a:prstGeom>
          <a:noFill/>
        </p:spPr>
        <p:txBody>
          <a:bodyPr wrap="square" rtlCol="0">
            <a:spAutoFit/>
          </a:bodyPr>
          <a:lstStyle/>
          <a:p>
            <a:pPr algn="ctr"/>
            <a:r>
              <a:rPr lang="en-US" sz="4400" dirty="0">
                <a:solidFill>
                  <a:schemeClr val="bg1"/>
                </a:solidFill>
              </a:rPr>
              <a:t>“Zillah bore Tubal-</a:t>
            </a:r>
            <a:r>
              <a:rPr lang="en-US" sz="4400" dirty="0" err="1">
                <a:solidFill>
                  <a:schemeClr val="bg1"/>
                </a:solidFill>
              </a:rPr>
              <a:t>cain</a:t>
            </a:r>
            <a:r>
              <a:rPr lang="en-US" sz="4400" dirty="0">
                <a:solidFill>
                  <a:schemeClr val="bg1"/>
                </a:solidFill>
              </a:rPr>
              <a:t>, </a:t>
            </a:r>
          </a:p>
          <a:p>
            <a:pPr algn="ctr"/>
            <a:r>
              <a:rPr lang="en-US" sz="4400" dirty="0">
                <a:solidFill>
                  <a:schemeClr val="bg1"/>
                </a:solidFill>
              </a:rPr>
              <a:t>who made all kinds of bronze and iron tools.” </a:t>
            </a:r>
          </a:p>
          <a:p>
            <a:pPr algn="ctr"/>
            <a:r>
              <a:rPr lang="en-US" sz="4400" dirty="0">
                <a:solidFill>
                  <a:schemeClr val="bg1"/>
                </a:solidFill>
              </a:rPr>
              <a:t>(Genesis 4:22 CSB)</a:t>
            </a:r>
          </a:p>
        </p:txBody>
      </p:sp>
    </p:spTree>
    <p:extLst>
      <p:ext uri="{BB962C8B-B14F-4D97-AF65-F5344CB8AC3E}">
        <p14:creationId xmlns:p14="http://schemas.microsoft.com/office/powerpoint/2010/main" val="766402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9075AC-B1C0-2223-1F1C-8AE0D24F2B5F}"/>
              </a:ext>
            </a:extLst>
          </p:cNvPr>
          <p:cNvSpPr txBox="1"/>
          <p:nvPr/>
        </p:nvSpPr>
        <p:spPr>
          <a:xfrm>
            <a:off x="1758462" y="1248508"/>
            <a:ext cx="8862646" cy="769441"/>
          </a:xfrm>
          <a:prstGeom prst="rect">
            <a:avLst/>
          </a:prstGeom>
          <a:noFill/>
        </p:spPr>
        <p:txBody>
          <a:bodyPr wrap="square" rtlCol="0">
            <a:spAutoFit/>
          </a:bodyPr>
          <a:lstStyle/>
          <a:p>
            <a:pPr algn="ctr"/>
            <a:r>
              <a:rPr lang="en-US" sz="4400" dirty="0">
                <a:solidFill>
                  <a:schemeClr val="bg1"/>
                </a:solidFill>
              </a:rPr>
              <a:t>Whiteboard questions pic</a:t>
            </a:r>
          </a:p>
        </p:txBody>
      </p:sp>
      <p:pic>
        <p:nvPicPr>
          <p:cNvPr id="6" name="Picture 5">
            <a:extLst>
              <a:ext uri="{FF2B5EF4-FFF2-40B4-BE49-F238E27FC236}">
                <a16:creationId xmlns:a16="http://schemas.microsoft.com/office/drawing/2014/main" id="{0417F1F6-AAC3-8F5E-AC3F-B950484340B1}"/>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EF2A8002-CD11-3F68-C70D-715797E2BC57}"/>
              </a:ext>
            </a:extLst>
          </p:cNvPr>
          <p:cNvPicPr>
            <a:picLocks noChangeAspect="1"/>
          </p:cNvPicPr>
          <p:nvPr/>
        </p:nvPicPr>
        <p:blipFill>
          <a:blip r:embed="rId3"/>
          <a:stretch>
            <a:fillRect/>
          </a:stretch>
        </p:blipFill>
        <p:spPr>
          <a:xfrm rot="21397675">
            <a:off x="262174" y="2782787"/>
            <a:ext cx="2804859" cy="1016528"/>
          </a:xfrm>
          <a:prstGeom prst="rect">
            <a:avLst/>
          </a:prstGeom>
        </p:spPr>
      </p:pic>
    </p:spTree>
    <p:extLst>
      <p:ext uri="{BB962C8B-B14F-4D97-AF65-F5344CB8AC3E}">
        <p14:creationId xmlns:p14="http://schemas.microsoft.com/office/powerpoint/2010/main" val="5954589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9075AC-B1C0-2223-1F1C-8AE0D24F2B5F}"/>
              </a:ext>
            </a:extLst>
          </p:cNvPr>
          <p:cNvSpPr txBox="1"/>
          <p:nvPr/>
        </p:nvSpPr>
        <p:spPr>
          <a:xfrm>
            <a:off x="443753" y="739587"/>
            <a:ext cx="11308976" cy="2800767"/>
          </a:xfrm>
          <a:prstGeom prst="rect">
            <a:avLst/>
          </a:prstGeom>
          <a:noFill/>
        </p:spPr>
        <p:txBody>
          <a:bodyPr wrap="square" rtlCol="0">
            <a:spAutoFit/>
          </a:bodyPr>
          <a:lstStyle/>
          <a:p>
            <a:pPr algn="ctr"/>
            <a:r>
              <a:rPr lang="en-US" sz="4400" dirty="0">
                <a:solidFill>
                  <a:schemeClr val="bg1"/>
                </a:solidFill>
              </a:rPr>
              <a:t>“For this corruptible body must be clothed with incorruptibility, and this mortal body must be clothed with immortality.” </a:t>
            </a:r>
          </a:p>
          <a:p>
            <a:pPr algn="ctr"/>
            <a:r>
              <a:rPr lang="en-US" sz="4400" dirty="0">
                <a:solidFill>
                  <a:schemeClr val="bg1"/>
                </a:solidFill>
              </a:rPr>
              <a:t>(1 Corinthians 15:53 CSB)</a:t>
            </a:r>
          </a:p>
        </p:txBody>
      </p:sp>
    </p:spTree>
    <p:extLst>
      <p:ext uri="{BB962C8B-B14F-4D97-AF65-F5344CB8AC3E}">
        <p14:creationId xmlns:p14="http://schemas.microsoft.com/office/powerpoint/2010/main" val="3755897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E1C912-7565-5D7A-5DE9-C8D8939438F0}"/>
              </a:ext>
            </a:extLst>
          </p:cNvPr>
          <p:cNvPicPr>
            <a:picLocks noChangeAspect="1"/>
          </p:cNvPicPr>
          <p:nvPr/>
        </p:nvPicPr>
        <p:blipFill>
          <a:blip r:embed="rId2"/>
          <a:stretch>
            <a:fillRect/>
          </a:stretch>
        </p:blipFill>
        <p:spPr>
          <a:xfrm>
            <a:off x="945931" y="17079"/>
            <a:ext cx="10325918" cy="6840921"/>
          </a:xfrm>
          <a:prstGeom prst="rect">
            <a:avLst/>
          </a:prstGeom>
        </p:spPr>
      </p:pic>
    </p:spTree>
    <p:extLst>
      <p:ext uri="{BB962C8B-B14F-4D97-AF65-F5344CB8AC3E}">
        <p14:creationId xmlns:p14="http://schemas.microsoft.com/office/powerpoint/2010/main" val="17159262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B08EA3-A2C8-15E6-D3FE-ED39FE7946BF}"/>
              </a:ext>
            </a:extLst>
          </p:cNvPr>
          <p:cNvPicPr>
            <a:picLocks noChangeAspect="1"/>
          </p:cNvPicPr>
          <p:nvPr/>
        </p:nvPicPr>
        <p:blipFill>
          <a:blip r:embed="rId2"/>
          <a:stretch>
            <a:fillRect/>
          </a:stretch>
        </p:blipFill>
        <p:spPr>
          <a:xfrm>
            <a:off x="1074919" y="0"/>
            <a:ext cx="10059246" cy="6869668"/>
          </a:xfrm>
          <a:prstGeom prst="rect">
            <a:avLst/>
          </a:prstGeom>
        </p:spPr>
      </p:pic>
    </p:spTree>
    <p:extLst>
      <p:ext uri="{BB962C8B-B14F-4D97-AF65-F5344CB8AC3E}">
        <p14:creationId xmlns:p14="http://schemas.microsoft.com/office/powerpoint/2010/main" val="32117510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DC50E8-8955-AEEB-5B0F-FD10036D9FC4}"/>
              </a:ext>
            </a:extLst>
          </p:cNvPr>
          <p:cNvPicPr>
            <a:picLocks noChangeAspect="1"/>
          </p:cNvPicPr>
          <p:nvPr/>
        </p:nvPicPr>
        <p:blipFill rotWithShape="1">
          <a:blip r:embed="rId2"/>
          <a:srcRect t="12054"/>
          <a:stretch/>
        </p:blipFill>
        <p:spPr>
          <a:xfrm>
            <a:off x="0" y="36692"/>
            <a:ext cx="12195367" cy="6821308"/>
          </a:xfrm>
          <a:prstGeom prst="rect">
            <a:avLst/>
          </a:prstGeom>
        </p:spPr>
      </p:pic>
    </p:spTree>
    <p:extLst>
      <p:ext uri="{BB962C8B-B14F-4D97-AF65-F5344CB8AC3E}">
        <p14:creationId xmlns:p14="http://schemas.microsoft.com/office/powerpoint/2010/main" val="32256370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B08EA3-A2C8-15E6-D3FE-ED39FE7946BF}"/>
              </a:ext>
            </a:extLst>
          </p:cNvPr>
          <p:cNvPicPr>
            <a:picLocks noChangeAspect="1"/>
          </p:cNvPicPr>
          <p:nvPr/>
        </p:nvPicPr>
        <p:blipFill>
          <a:blip r:embed="rId2"/>
          <a:stretch>
            <a:fillRect/>
          </a:stretch>
        </p:blipFill>
        <p:spPr>
          <a:xfrm>
            <a:off x="1074919" y="0"/>
            <a:ext cx="10059246" cy="6869668"/>
          </a:xfrm>
          <a:prstGeom prst="rect">
            <a:avLst/>
          </a:prstGeom>
        </p:spPr>
      </p:pic>
      <p:pic>
        <p:nvPicPr>
          <p:cNvPr id="5" name="Picture 4">
            <a:extLst>
              <a:ext uri="{FF2B5EF4-FFF2-40B4-BE49-F238E27FC236}">
                <a16:creationId xmlns:a16="http://schemas.microsoft.com/office/drawing/2014/main" id="{DD084042-8B0B-F0F6-6FD0-2D988995FB78}"/>
              </a:ext>
            </a:extLst>
          </p:cNvPr>
          <p:cNvPicPr>
            <a:picLocks noChangeAspect="1"/>
          </p:cNvPicPr>
          <p:nvPr/>
        </p:nvPicPr>
        <p:blipFill>
          <a:blip r:embed="rId3"/>
          <a:stretch>
            <a:fillRect/>
          </a:stretch>
        </p:blipFill>
        <p:spPr>
          <a:xfrm>
            <a:off x="3018490" y="2234697"/>
            <a:ext cx="2011357" cy="406668"/>
          </a:xfrm>
          <a:prstGeom prst="rect">
            <a:avLst/>
          </a:prstGeom>
        </p:spPr>
      </p:pic>
      <p:sp>
        <p:nvSpPr>
          <p:cNvPr id="6" name="TextBox 5">
            <a:extLst>
              <a:ext uri="{FF2B5EF4-FFF2-40B4-BE49-F238E27FC236}">
                <a16:creationId xmlns:a16="http://schemas.microsoft.com/office/drawing/2014/main" id="{CA7DC5A2-5263-408D-EE61-20C7F6B7EE75}"/>
              </a:ext>
            </a:extLst>
          </p:cNvPr>
          <p:cNvSpPr txBox="1"/>
          <p:nvPr/>
        </p:nvSpPr>
        <p:spPr>
          <a:xfrm rot="21166215">
            <a:off x="4607720" y="2073103"/>
            <a:ext cx="6645799" cy="523220"/>
          </a:xfrm>
          <a:prstGeom prst="rect">
            <a:avLst/>
          </a:prstGeom>
          <a:noFill/>
        </p:spPr>
        <p:txBody>
          <a:bodyPr wrap="square" rtlCol="0">
            <a:spAutoFit/>
          </a:bodyPr>
          <a:lstStyle/>
          <a:p>
            <a:r>
              <a:rPr lang="en-US" sz="2800" dirty="0">
                <a:solidFill>
                  <a:srgbClr val="FF0000"/>
                </a:solidFill>
              </a:rPr>
              <a:t>Methuselah: “When he dies it shall be sent”</a:t>
            </a:r>
          </a:p>
        </p:txBody>
      </p:sp>
    </p:spTree>
    <p:extLst>
      <p:ext uri="{BB962C8B-B14F-4D97-AF65-F5344CB8AC3E}">
        <p14:creationId xmlns:p14="http://schemas.microsoft.com/office/powerpoint/2010/main" val="395162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oor slamming sound effect no repeats or silence 2016.mp4">
            <a:hlinkClick r:id="" action="ppaction://media"/>
            <a:extLst>
              <a:ext uri="{FF2B5EF4-FFF2-40B4-BE49-F238E27FC236}">
                <a16:creationId xmlns:a16="http://schemas.microsoft.com/office/drawing/2014/main" id="{7B512EFD-1CDB-B4CA-7ECD-EAD9ED16ADC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73626" y="203752"/>
            <a:ext cx="6844748" cy="5133561"/>
          </a:xfrm>
          <a:prstGeom prst="rect">
            <a:avLst/>
          </a:prstGeom>
        </p:spPr>
      </p:pic>
    </p:spTree>
    <p:extLst>
      <p:ext uri="{BB962C8B-B14F-4D97-AF65-F5344CB8AC3E}">
        <p14:creationId xmlns:p14="http://schemas.microsoft.com/office/powerpoint/2010/main" val="3710755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9075AC-B1C0-2223-1F1C-8AE0D24F2B5F}"/>
              </a:ext>
            </a:extLst>
          </p:cNvPr>
          <p:cNvSpPr txBox="1"/>
          <p:nvPr/>
        </p:nvSpPr>
        <p:spPr>
          <a:xfrm>
            <a:off x="441512" y="775252"/>
            <a:ext cx="11308976" cy="2800767"/>
          </a:xfrm>
          <a:prstGeom prst="rect">
            <a:avLst/>
          </a:prstGeom>
          <a:noFill/>
        </p:spPr>
        <p:txBody>
          <a:bodyPr wrap="square" rtlCol="0">
            <a:spAutoFit/>
          </a:bodyPr>
          <a:lstStyle/>
          <a:p>
            <a:pPr algn="ctr"/>
            <a:r>
              <a:rPr lang="en-US" sz="4400" dirty="0">
                <a:solidFill>
                  <a:schemeClr val="bg1"/>
                </a:solidFill>
              </a:rPr>
              <a:t>“I testify to everyone who hears the words of the prophecy of this book: If anyone adds to them, God will add to him the plagues that are written in this book.” (Revelation 22:18 CSB)</a:t>
            </a:r>
          </a:p>
        </p:txBody>
      </p:sp>
    </p:spTree>
    <p:extLst>
      <p:ext uri="{BB962C8B-B14F-4D97-AF65-F5344CB8AC3E}">
        <p14:creationId xmlns:p14="http://schemas.microsoft.com/office/powerpoint/2010/main" val="2097372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608077-7396-A384-3DB3-DD9FC61AA3EC}"/>
              </a:ext>
            </a:extLst>
          </p:cNvPr>
          <p:cNvPicPr>
            <a:picLocks noChangeAspect="1"/>
          </p:cNvPicPr>
          <p:nvPr/>
        </p:nvPicPr>
        <p:blipFill rotWithShape="1">
          <a:blip r:embed="rId2"/>
          <a:srcRect l="2457" t="18626" r="2888" b="9236"/>
          <a:stretch/>
        </p:blipFill>
        <p:spPr>
          <a:xfrm>
            <a:off x="0" y="-10679"/>
            <a:ext cx="12192000" cy="6868679"/>
          </a:xfrm>
          <a:prstGeom prst="rect">
            <a:avLst/>
          </a:prstGeom>
        </p:spPr>
      </p:pic>
    </p:spTree>
    <p:extLst>
      <p:ext uri="{BB962C8B-B14F-4D97-AF65-F5344CB8AC3E}">
        <p14:creationId xmlns:p14="http://schemas.microsoft.com/office/powerpoint/2010/main" val="2020978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9075AC-B1C0-2223-1F1C-8AE0D24F2B5F}"/>
              </a:ext>
            </a:extLst>
          </p:cNvPr>
          <p:cNvSpPr txBox="1"/>
          <p:nvPr/>
        </p:nvSpPr>
        <p:spPr>
          <a:xfrm>
            <a:off x="1758462" y="1248508"/>
            <a:ext cx="8862646" cy="769441"/>
          </a:xfrm>
          <a:prstGeom prst="rect">
            <a:avLst/>
          </a:prstGeom>
          <a:noFill/>
        </p:spPr>
        <p:txBody>
          <a:bodyPr wrap="square" rtlCol="0">
            <a:spAutoFit/>
          </a:bodyPr>
          <a:lstStyle/>
          <a:p>
            <a:pPr algn="ctr"/>
            <a:r>
              <a:rPr lang="en-US" sz="4400" dirty="0">
                <a:solidFill>
                  <a:schemeClr val="bg1"/>
                </a:solidFill>
              </a:rPr>
              <a:t>Whiteboard questions pic</a:t>
            </a:r>
          </a:p>
        </p:txBody>
      </p:sp>
      <p:pic>
        <p:nvPicPr>
          <p:cNvPr id="6" name="Picture 5">
            <a:extLst>
              <a:ext uri="{FF2B5EF4-FFF2-40B4-BE49-F238E27FC236}">
                <a16:creationId xmlns:a16="http://schemas.microsoft.com/office/drawing/2014/main" id="{91BB1796-3AC7-889E-FA1F-4C0C44AB5885}"/>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5CB53FAB-CB9E-8385-1151-6F0832D68A82}"/>
              </a:ext>
            </a:extLst>
          </p:cNvPr>
          <p:cNvPicPr>
            <a:picLocks noChangeAspect="1"/>
          </p:cNvPicPr>
          <p:nvPr/>
        </p:nvPicPr>
        <p:blipFill>
          <a:blip r:embed="rId3"/>
          <a:stretch>
            <a:fillRect/>
          </a:stretch>
        </p:blipFill>
        <p:spPr>
          <a:xfrm rot="21397675">
            <a:off x="8975479" y="2329535"/>
            <a:ext cx="2013627" cy="899650"/>
          </a:xfrm>
          <a:prstGeom prst="rect">
            <a:avLst/>
          </a:prstGeom>
        </p:spPr>
      </p:pic>
    </p:spTree>
    <p:extLst>
      <p:ext uri="{BB962C8B-B14F-4D97-AF65-F5344CB8AC3E}">
        <p14:creationId xmlns:p14="http://schemas.microsoft.com/office/powerpoint/2010/main" val="31114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9075AC-B1C0-2223-1F1C-8AE0D24F2B5F}"/>
              </a:ext>
            </a:extLst>
          </p:cNvPr>
          <p:cNvSpPr txBox="1"/>
          <p:nvPr/>
        </p:nvSpPr>
        <p:spPr>
          <a:xfrm>
            <a:off x="1664677" y="562708"/>
            <a:ext cx="8862646" cy="2123658"/>
          </a:xfrm>
          <a:prstGeom prst="rect">
            <a:avLst/>
          </a:prstGeom>
          <a:noFill/>
        </p:spPr>
        <p:txBody>
          <a:bodyPr wrap="square" rtlCol="0">
            <a:spAutoFit/>
          </a:bodyPr>
          <a:lstStyle/>
          <a:p>
            <a:pPr algn="ctr"/>
            <a:r>
              <a:rPr lang="en-US" sz="4400" dirty="0">
                <a:solidFill>
                  <a:schemeClr val="bg1"/>
                </a:solidFill>
              </a:rPr>
              <a:t>“Noah was 500 years old, and he fathered Shem, Ham, and Japheth.” (Genesis 5:32 CSB)</a:t>
            </a:r>
          </a:p>
        </p:txBody>
      </p:sp>
    </p:spTree>
    <p:extLst>
      <p:ext uri="{BB962C8B-B14F-4D97-AF65-F5344CB8AC3E}">
        <p14:creationId xmlns:p14="http://schemas.microsoft.com/office/powerpoint/2010/main" val="4115458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CB12D9-8BED-DBBF-B070-BBD5AB039367}"/>
              </a:ext>
            </a:extLst>
          </p:cNvPr>
          <p:cNvPicPr>
            <a:picLocks noChangeAspect="1"/>
          </p:cNvPicPr>
          <p:nvPr/>
        </p:nvPicPr>
        <p:blipFill>
          <a:blip r:embed="rId2"/>
          <a:stretch>
            <a:fillRect/>
          </a:stretch>
        </p:blipFill>
        <p:spPr>
          <a:xfrm>
            <a:off x="1384852" y="0"/>
            <a:ext cx="9422296" cy="5300042"/>
          </a:xfrm>
          <a:prstGeom prst="rect">
            <a:avLst/>
          </a:prstGeom>
        </p:spPr>
      </p:pic>
    </p:spTree>
    <p:extLst>
      <p:ext uri="{BB962C8B-B14F-4D97-AF65-F5344CB8AC3E}">
        <p14:creationId xmlns:p14="http://schemas.microsoft.com/office/powerpoint/2010/main" val="21943401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CA38C-E3AB-D8C1-F731-1BA2567027C6}"/>
              </a:ext>
            </a:extLst>
          </p:cNvPr>
          <p:cNvPicPr>
            <a:picLocks noChangeAspect="1"/>
          </p:cNvPicPr>
          <p:nvPr/>
        </p:nvPicPr>
        <p:blipFill>
          <a:blip r:embed="rId2"/>
          <a:stretch>
            <a:fillRect/>
          </a:stretch>
        </p:blipFill>
        <p:spPr>
          <a:xfrm>
            <a:off x="2209800" y="0"/>
            <a:ext cx="7772400" cy="4375109"/>
          </a:xfrm>
          <a:prstGeom prst="rect">
            <a:avLst/>
          </a:prstGeom>
        </p:spPr>
      </p:pic>
      <p:sp>
        <p:nvSpPr>
          <p:cNvPr id="5" name="TextBox 4">
            <a:extLst>
              <a:ext uri="{FF2B5EF4-FFF2-40B4-BE49-F238E27FC236}">
                <a16:creationId xmlns:a16="http://schemas.microsoft.com/office/drawing/2014/main" id="{4925C11A-920B-0117-527F-C92EABCDE28A}"/>
              </a:ext>
            </a:extLst>
          </p:cNvPr>
          <p:cNvSpPr txBox="1"/>
          <p:nvPr/>
        </p:nvSpPr>
        <p:spPr>
          <a:xfrm>
            <a:off x="2209800" y="4375109"/>
            <a:ext cx="7772400" cy="1077218"/>
          </a:xfrm>
          <a:prstGeom prst="rect">
            <a:avLst/>
          </a:prstGeom>
          <a:noFill/>
        </p:spPr>
        <p:txBody>
          <a:bodyPr wrap="square">
            <a:spAutoFit/>
          </a:bodyPr>
          <a:lstStyle/>
          <a:p>
            <a:pPr algn="ctr"/>
            <a:r>
              <a:rPr lang="en-US" sz="3200" b="0" i="0" u="none" strike="noStrike" dirty="0">
                <a:solidFill>
                  <a:schemeClr val="bg1"/>
                </a:solidFill>
                <a:effectLst/>
                <a:latin typeface="Google Sans"/>
              </a:rPr>
              <a:t>Maria </a:t>
            </a:r>
            <a:r>
              <a:rPr lang="en-US" sz="3200" b="0" i="0" u="none" strike="noStrike" dirty="0" err="1">
                <a:solidFill>
                  <a:schemeClr val="bg1"/>
                </a:solidFill>
                <a:effectLst/>
                <a:latin typeface="Google Sans"/>
              </a:rPr>
              <a:t>Branyas</a:t>
            </a:r>
            <a:r>
              <a:rPr lang="en-US" sz="3200" b="0" i="0" u="none" strike="noStrike" dirty="0">
                <a:solidFill>
                  <a:schemeClr val="bg1"/>
                </a:solidFill>
                <a:effectLst/>
                <a:latin typeface="Google Sans"/>
              </a:rPr>
              <a:t> </a:t>
            </a:r>
            <a:r>
              <a:rPr lang="en-US" sz="3200" b="0" i="0" u="none" strike="noStrike" dirty="0" err="1">
                <a:solidFill>
                  <a:schemeClr val="bg1"/>
                </a:solidFill>
                <a:effectLst/>
                <a:latin typeface="Google Sans"/>
              </a:rPr>
              <a:t>Morera</a:t>
            </a:r>
            <a:endParaRPr lang="en-US" sz="3200" b="0" i="0" u="none" strike="noStrike" dirty="0">
              <a:solidFill>
                <a:schemeClr val="bg1"/>
              </a:solidFill>
              <a:effectLst/>
              <a:latin typeface="Google Sans"/>
            </a:endParaRPr>
          </a:p>
          <a:p>
            <a:pPr algn="ctr"/>
            <a:r>
              <a:rPr lang="en-US" sz="3200" b="0" i="0" u="none" strike="noStrike" dirty="0">
                <a:solidFill>
                  <a:schemeClr val="bg1"/>
                </a:solidFill>
                <a:effectLst/>
                <a:latin typeface="Google Sans"/>
              </a:rPr>
              <a:t>Born March 4, 1907</a:t>
            </a:r>
            <a:endParaRPr lang="en-US" sz="3200" dirty="0">
              <a:solidFill>
                <a:schemeClr val="bg1"/>
              </a:solidFill>
            </a:endParaRPr>
          </a:p>
        </p:txBody>
      </p:sp>
    </p:spTree>
    <p:extLst>
      <p:ext uri="{BB962C8B-B14F-4D97-AF65-F5344CB8AC3E}">
        <p14:creationId xmlns:p14="http://schemas.microsoft.com/office/powerpoint/2010/main" val="3015739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9075AC-B1C0-2223-1F1C-8AE0D24F2B5F}"/>
              </a:ext>
            </a:extLst>
          </p:cNvPr>
          <p:cNvSpPr txBox="1"/>
          <p:nvPr/>
        </p:nvSpPr>
        <p:spPr>
          <a:xfrm>
            <a:off x="443753" y="739587"/>
            <a:ext cx="11308976" cy="2123658"/>
          </a:xfrm>
          <a:prstGeom prst="rect">
            <a:avLst/>
          </a:prstGeom>
          <a:noFill/>
        </p:spPr>
        <p:txBody>
          <a:bodyPr wrap="square" rtlCol="0">
            <a:spAutoFit/>
          </a:bodyPr>
          <a:lstStyle/>
          <a:p>
            <a:pPr algn="ctr"/>
            <a:r>
              <a:rPr lang="en-US" sz="4400" dirty="0">
                <a:solidFill>
                  <a:schemeClr val="bg1"/>
                </a:solidFill>
              </a:rPr>
              <a:t>“This is the document </a:t>
            </a:r>
          </a:p>
          <a:p>
            <a:pPr algn="ctr"/>
            <a:r>
              <a:rPr lang="en-US" sz="4400" dirty="0">
                <a:solidFill>
                  <a:schemeClr val="bg1"/>
                </a:solidFill>
              </a:rPr>
              <a:t>containing the family records of Adam.” </a:t>
            </a:r>
          </a:p>
          <a:p>
            <a:pPr algn="ctr"/>
            <a:r>
              <a:rPr lang="en-US" sz="4400" dirty="0">
                <a:solidFill>
                  <a:schemeClr val="bg1"/>
                </a:solidFill>
              </a:rPr>
              <a:t>(Genesis 5:1a CSB)</a:t>
            </a:r>
          </a:p>
        </p:txBody>
      </p:sp>
      <p:pic>
        <p:nvPicPr>
          <p:cNvPr id="4" name="Picture 3">
            <a:extLst>
              <a:ext uri="{FF2B5EF4-FFF2-40B4-BE49-F238E27FC236}">
                <a16:creationId xmlns:a16="http://schemas.microsoft.com/office/drawing/2014/main" id="{3E271120-D64C-34A4-A8DD-76077359A19D}"/>
              </a:ext>
            </a:extLst>
          </p:cNvPr>
          <p:cNvPicPr>
            <a:picLocks noChangeAspect="1"/>
          </p:cNvPicPr>
          <p:nvPr/>
        </p:nvPicPr>
        <p:blipFill>
          <a:blip r:embed="rId2"/>
          <a:stretch>
            <a:fillRect/>
          </a:stretch>
        </p:blipFill>
        <p:spPr>
          <a:xfrm>
            <a:off x="4598895" y="1290917"/>
            <a:ext cx="6736976" cy="981635"/>
          </a:xfrm>
          <a:prstGeom prst="rect">
            <a:avLst/>
          </a:prstGeom>
        </p:spPr>
      </p:pic>
    </p:spTree>
    <p:extLst>
      <p:ext uri="{BB962C8B-B14F-4D97-AF65-F5344CB8AC3E}">
        <p14:creationId xmlns:p14="http://schemas.microsoft.com/office/powerpoint/2010/main" val="538581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9075AC-B1C0-2223-1F1C-8AE0D24F2B5F}"/>
              </a:ext>
            </a:extLst>
          </p:cNvPr>
          <p:cNvSpPr txBox="1"/>
          <p:nvPr/>
        </p:nvSpPr>
        <p:spPr>
          <a:xfrm>
            <a:off x="441512" y="174811"/>
            <a:ext cx="11308976" cy="5509200"/>
          </a:xfrm>
          <a:prstGeom prst="rect">
            <a:avLst/>
          </a:prstGeom>
          <a:noFill/>
        </p:spPr>
        <p:txBody>
          <a:bodyPr wrap="square" rtlCol="0">
            <a:spAutoFit/>
          </a:bodyPr>
          <a:lstStyle/>
          <a:p>
            <a:pPr algn="ctr"/>
            <a:r>
              <a:rPr lang="en-US" sz="4400" dirty="0">
                <a:solidFill>
                  <a:schemeClr val="bg1"/>
                </a:solidFill>
              </a:rPr>
              <a:t>“These are the family records of…”</a:t>
            </a:r>
          </a:p>
          <a:p>
            <a:pPr algn="ctr"/>
            <a:r>
              <a:rPr lang="en-US" sz="4400" dirty="0">
                <a:solidFill>
                  <a:schemeClr val="bg1"/>
                </a:solidFill>
              </a:rPr>
              <a:t>Adam: Genesis 5:1</a:t>
            </a:r>
          </a:p>
          <a:p>
            <a:pPr algn="ctr"/>
            <a:r>
              <a:rPr lang="en-US" sz="4400" dirty="0">
                <a:solidFill>
                  <a:schemeClr val="bg1"/>
                </a:solidFill>
              </a:rPr>
              <a:t>Shem, Ham and Japheth: Genesis 10:1</a:t>
            </a:r>
          </a:p>
          <a:p>
            <a:pPr algn="ctr"/>
            <a:r>
              <a:rPr lang="en-US" sz="4400" dirty="0" err="1">
                <a:solidFill>
                  <a:schemeClr val="bg1"/>
                </a:solidFill>
              </a:rPr>
              <a:t>Terah</a:t>
            </a:r>
            <a:r>
              <a:rPr lang="en-US" sz="4400" dirty="0">
                <a:solidFill>
                  <a:schemeClr val="bg1"/>
                </a:solidFill>
              </a:rPr>
              <a:t>: Genesis 11:27</a:t>
            </a:r>
          </a:p>
          <a:p>
            <a:pPr algn="ctr"/>
            <a:r>
              <a:rPr lang="en-US" sz="4400" dirty="0">
                <a:solidFill>
                  <a:schemeClr val="bg1"/>
                </a:solidFill>
              </a:rPr>
              <a:t>Ishmael: Genesis 25:12</a:t>
            </a:r>
          </a:p>
          <a:p>
            <a:pPr algn="ctr"/>
            <a:r>
              <a:rPr lang="en-US" sz="4400" dirty="0">
                <a:solidFill>
                  <a:schemeClr val="bg1"/>
                </a:solidFill>
              </a:rPr>
              <a:t>Isaac: Genesis 29:19</a:t>
            </a:r>
          </a:p>
          <a:p>
            <a:pPr algn="ctr"/>
            <a:r>
              <a:rPr lang="en-US" sz="4400" dirty="0">
                <a:solidFill>
                  <a:schemeClr val="bg1"/>
                </a:solidFill>
              </a:rPr>
              <a:t>Esau: Genesis 36:1</a:t>
            </a:r>
          </a:p>
          <a:p>
            <a:pPr algn="ctr"/>
            <a:r>
              <a:rPr lang="en-US" sz="4400" dirty="0">
                <a:solidFill>
                  <a:schemeClr val="bg1"/>
                </a:solidFill>
              </a:rPr>
              <a:t>Jacob: Genesis 37:2</a:t>
            </a:r>
          </a:p>
        </p:txBody>
      </p:sp>
    </p:spTree>
    <p:extLst>
      <p:ext uri="{BB962C8B-B14F-4D97-AF65-F5344CB8AC3E}">
        <p14:creationId xmlns:p14="http://schemas.microsoft.com/office/powerpoint/2010/main" val="196333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20296</TotalTime>
  <Words>292</Words>
  <Application>Microsoft Macintosh PowerPoint</Application>
  <PresentationFormat>Widescreen</PresentationFormat>
  <Paragraphs>28</Paragraphs>
  <Slides>24</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Google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Joel Hoyer</dc:creator>
  <cp:lastModifiedBy>Joel Hoyer</cp:lastModifiedBy>
  <cp:revision>30</cp:revision>
  <dcterms:created xsi:type="dcterms:W3CDTF">2023-05-08T20:17:07Z</dcterms:created>
  <dcterms:modified xsi:type="dcterms:W3CDTF">2023-06-04T01:46:37Z</dcterms:modified>
</cp:coreProperties>
</file>